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8" r:id="rId2"/>
    <p:sldId id="1887" r:id="rId3"/>
    <p:sldId id="1872" r:id="rId4"/>
    <p:sldId id="597" r:id="rId5"/>
    <p:sldId id="599" r:id="rId6"/>
    <p:sldId id="1875" r:id="rId7"/>
    <p:sldId id="1876" r:id="rId8"/>
    <p:sldId id="1877" r:id="rId9"/>
    <p:sldId id="1878" r:id="rId10"/>
    <p:sldId id="1879" r:id="rId11"/>
    <p:sldId id="1880" r:id="rId12"/>
    <p:sldId id="1881" r:id="rId13"/>
    <p:sldId id="1882" r:id="rId14"/>
    <p:sldId id="295" r:id="rId15"/>
    <p:sldId id="598" r:id="rId16"/>
    <p:sldId id="326" r:id="rId17"/>
    <p:sldId id="262" r:id="rId18"/>
    <p:sldId id="308" r:id="rId19"/>
    <p:sldId id="309" r:id="rId20"/>
    <p:sldId id="330" r:id="rId21"/>
    <p:sldId id="340" r:id="rId22"/>
    <p:sldId id="331" r:id="rId23"/>
    <p:sldId id="327" r:id="rId24"/>
    <p:sldId id="1886" r:id="rId25"/>
    <p:sldId id="328" r:id="rId26"/>
    <p:sldId id="304" r:id="rId27"/>
    <p:sldId id="306" r:id="rId28"/>
    <p:sldId id="305" r:id="rId29"/>
    <p:sldId id="307" r:id="rId30"/>
    <p:sldId id="274" r:id="rId31"/>
    <p:sldId id="265" r:id="rId32"/>
    <p:sldId id="1865" r:id="rId33"/>
    <p:sldId id="600" r:id="rId34"/>
    <p:sldId id="273" r:id="rId35"/>
    <p:sldId id="263" r:id="rId36"/>
    <p:sldId id="264" r:id="rId37"/>
    <p:sldId id="266" r:id="rId38"/>
    <p:sldId id="267" r:id="rId39"/>
    <p:sldId id="268" r:id="rId40"/>
    <p:sldId id="269" r:id="rId41"/>
    <p:sldId id="270" r:id="rId42"/>
    <p:sldId id="1874" r:id="rId43"/>
    <p:sldId id="1862" r:id="rId44"/>
    <p:sldId id="1863" r:id="rId45"/>
    <p:sldId id="1864" r:id="rId46"/>
    <p:sldId id="341" r:id="rId47"/>
    <p:sldId id="596" r:id="rId48"/>
    <p:sldId id="1868" r:id="rId49"/>
    <p:sldId id="291" r:id="rId50"/>
    <p:sldId id="292" r:id="rId51"/>
    <p:sldId id="595" r:id="rId52"/>
    <p:sldId id="1894" r:id="rId53"/>
    <p:sldId id="313" r:id="rId54"/>
    <p:sldId id="314" r:id="rId55"/>
    <p:sldId id="1869" r:id="rId56"/>
    <p:sldId id="1867" r:id="rId57"/>
    <p:sldId id="321" r:id="rId58"/>
    <p:sldId id="1870" r:id="rId59"/>
    <p:sldId id="317" r:id="rId60"/>
    <p:sldId id="318" r:id="rId61"/>
    <p:sldId id="315" r:id="rId62"/>
    <p:sldId id="322" r:id="rId63"/>
    <p:sldId id="1871" r:id="rId64"/>
    <p:sldId id="319" r:id="rId65"/>
    <p:sldId id="1897" r:id="rId66"/>
    <p:sldId id="1883" r:id="rId67"/>
    <p:sldId id="1889" r:id="rId68"/>
    <p:sldId id="1890" r:id="rId69"/>
    <p:sldId id="1891" r:id="rId70"/>
    <p:sldId id="323" r:id="rId71"/>
    <p:sldId id="296" r:id="rId72"/>
    <p:sldId id="298" r:id="rId73"/>
    <p:sldId id="289" r:id="rId74"/>
    <p:sldId id="290" r:id="rId75"/>
    <p:sldId id="293" r:id="rId76"/>
    <p:sldId id="1888" r:id="rId77"/>
    <p:sldId id="271" r:id="rId78"/>
    <p:sldId id="1899" r:id="rId7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5ACF5-819C-0642-87E5-8463F87DACB3}" v="347" dt="2025-11-07T12:52:44.61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651"/>
    <p:restoredTop sz="94591"/>
  </p:normalViewPr>
  <p:slideViewPr>
    <p:cSldViewPr snapToGrid="0">
      <p:cViewPr varScale="1">
        <p:scale>
          <a:sx n="67" d="100"/>
          <a:sy n="67" d="100"/>
        </p:scale>
        <p:origin x="200" y="1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Blakstad" userId="4b726d9f-1519-4eb5-9a70-1ba810285d93" providerId="ADAL" clId="{F2428366-3FB7-5A8C-ADA9-FBEF87D0DAF7}"/>
    <pc:docChg chg="undo custSel mod addSld delSld modSld sldOrd">
      <pc:chgData name="Kristin Blakstad" userId="4b726d9f-1519-4eb5-9a70-1ba810285d93" providerId="ADAL" clId="{F2428366-3FB7-5A8C-ADA9-FBEF87D0DAF7}" dt="2025-11-07T15:20:52.470" v="7268" actId="2696"/>
      <pc:docMkLst>
        <pc:docMk/>
      </pc:docMkLst>
      <pc:sldChg chg="modSp">
        <pc:chgData name="Kristin Blakstad" userId="4b726d9f-1519-4eb5-9a70-1ba810285d93" providerId="ADAL" clId="{F2428366-3FB7-5A8C-ADA9-FBEF87D0DAF7}" dt="2025-11-01T10:19:51.042" v="4496" actId="1076"/>
        <pc:sldMkLst>
          <pc:docMk/>
          <pc:sldMk cId="3047444765" sldId="269"/>
        </pc:sldMkLst>
        <pc:picChg chg="mod">
          <ac:chgData name="Kristin Blakstad" userId="4b726d9f-1519-4eb5-9a70-1ba810285d93" providerId="ADAL" clId="{F2428366-3FB7-5A8C-ADA9-FBEF87D0DAF7}" dt="2025-11-01T10:19:51.042" v="4496" actId="1076"/>
          <ac:picMkLst>
            <pc:docMk/>
            <pc:sldMk cId="3047444765" sldId="269"/>
            <ac:picMk id="7" creationId="{76DFDBB3-1B6B-E9E8-AD2B-0EA31845CD42}"/>
          </ac:picMkLst>
        </pc:picChg>
      </pc:sldChg>
      <pc:sldChg chg="modSp mod ord">
        <pc:chgData name="Kristin Blakstad" userId="4b726d9f-1519-4eb5-9a70-1ba810285d93" providerId="ADAL" clId="{F2428366-3FB7-5A8C-ADA9-FBEF87D0DAF7}" dt="2025-11-06T20:33:33.287" v="6990" actId="20578"/>
        <pc:sldMkLst>
          <pc:docMk/>
          <pc:sldMk cId="1533895380" sldId="271"/>
        </pc:sldMkLst>
        <pc:spChg chg="mod">
          <ac:chgData name="Kristin Blakstad" userId="4b726d9f-1519-4eb5-9a70-1ba810285d93" providerId="ADAL" clId="{F2428366-3FB7-5A8C-ADA9-FBEF87D0DAF7}" dt="2025-11-05T12:58:23.895" v="6255" actId="14100"/>
          <ac:spMkLst>
            <pc:docMk/>
            <pc:sldMk cId="1533895380" sldId="271"/>
            <ac:spMk id="3" creationId="{1F513A4F-3F41-1A92-1F3F-03F1D97BD96B}"/>
          </ac:spMkLst>
        </pc:spChg>
      </pc:sldChg>
      <pc:sldChg chg="add modNotesTx">
        <pc:chgData name="Kristin Blakstad" userId="4b726d9f-1519-4eb5-9a70-1ba810285d93" providerId="ADAL" clId="{F2428366-3FB7-5A8C-ADA9-FBEF87D0DAF7}" dt="2025-11-01T10:24:44.145" v="4568" actId="20577"/>
        <pc:sldMkLst>
          <pc:docMk/>
          <pc:sldMk cId="3794868226" sldId="289"/>
        </pc:sldMkLst>
      </pc:sldChg>
      <pc:sldChg chg="modSp add mod">
        <pc:chgData name="Kristin Blakstad" userId="4b726d9f-1519-4eb5-9a70-1ba810285d93" providerId="ADAL" clId="{F2428366-3FB7-5A8C-ADA9-FBEF87D0DAF7}" dt="2025-11-01T10:24:01.867" v="4518" actId="27636"/>
        <pc:sldMkLst>
          <pc:docMk/>
          <pc:sldMk cId="2796821236" sldId="290"/>
        </pc:sldMkLst>
        <pc:spChg chg="mod">
          <ac:chgData name="Kristin Blakstad" userId="4b726d9f-1519-4eb5-9a70-1ba810285d93" providerId="ADAL" clId="{F2428366-3FB7-5A8C-ADA9-FBEF87D0DAF7}" dt="2025-11-01T10:24:01.867" v="4518" actId="27636"/>
          <ac:spMkLst>
            <pc:docMk/>
            <pc:sldMk cId="2796821236" sldId="290"/>
            <ac:spMk id="2" creationId="{A54524E5-0325-838B-9405-0B31FC90DEA7}"/>
          </ac:spMkLst>
        </pc:spChg>
      </pc:sldChg>
      <pc:sldChg chg="ord">
        <pc:chgData name="Kristin Blakstad" userId="4b726d9f-1519-4eb5-9a70-1ba810285d93" providerId="ADAL" clId="{F2428366-3FB7-5A8C-ADA9-FBEF87D0DAF7}" dt="2025-11-01T10:47:51.794" v="5845" actId="20578"/>
        <pc:sldMkLst>
          <pc:docMk/>
          <pc:sldMk cId="1579283552" sldId="291"/>
        </pc:sldMkLst>
      </pc:sldChg>
      <pc:sldChg chg="ord">
        <pc:chgData name="Kristin Blakstad" userId="4b726d9f-1519-4eb5-9a70-1ba810285d93" providerId="ADAL" clId="{F2428366-3FB7-5A8C-ADA9-FBEF87D0DAF7}" dt="2025-11-01T10:47:51.794" v="5845" actId="20578"/>
        <pc:sldMkLst>
          <pc:docMk/>
          <pc:sldMk cId="4123613816" sldId="292"/>
        </pc:sldMkLst>
      </pc:sldChg>
      <pc:sldChg chg="add">
        <pc:chgData name="Kristin Blakstad" userId="4b726d9f-1519-4eb5-9a70-1ba810285d93" providerId="ADAL" clId="{F2428366-3FB7-5A8C-ADA9-FBEF87D0DAF7}" dt="2025-11-01T10:24:06.980" v="4519"/>
        <pc:sldMkLst>
          <pc:docMk/>
          <pc:sldMk cId="2592181994" sldId="293"/>
        </pc:sldMkLst>
      </pc:sldChg>
      <pc:sldChg chg="add">
        <pc:chgData name="Kristin Blakstad" userId="4b726d9f-1519-4eb5-9a70-1ba810285d93" providerId="ADAL" clId="{F2428366-3FB7-5A8C-ADA9-FBEF87D0DAF7}" dt="2025-11-06T19:16:46.339" v="6559"/>
        <pc:sldMkLst>
          <pc:docMk/>
          <pc:sldMk cId="402220795" sldId="295"/>
        </pc:sldMkLst>
      </pc:sldChg>
      <pc:sldChg chg="del">
        <pc:chgData name="Kristin Blakstad" userId="4b726d9f-1519-4eb5-9a70-1ba810285d93" providerId="ADAL" clId="{F2428366-3FB7-5A8C-ADA9-FBEF87D0DAF7}" dt="2025-11-06T19:16:16.859" v="6558" actId="2696"/>
        <pc:sldMkLst>
          <pc:docMk/>
          <pc:sldMk cId="3233923926" sldId="295"/>
        </pc:sldMkLst>
      </pc:sldChg>
      <pc:sldChg chg="modSp del mod">
        <pc:chgData name="Kristin Blakstad" userId="4b726d9f-1519-4eb5-9a70-1ba810285d93" providerId="ADAL" clId="{F2428366-3FB7-5A8C-ADA9-FBEF87D0DAF7}" dt="2025-11-07T13:34:44.289" v="7264" actId="2696"/>
        <pc:sldMkLst>
          <pc:docMk/>
          <pc:sldMk cId="3680700780" sldId="297"/>
        </pc:sldMkLst>
        <pc:spChg chg="mod">
          <ac:chgData name="Kristin Blakstad" userId="4b726d9f-1519-4eb5-9a70-1ba810285d93" providerId="ADAL" clId="{F2428366-3FB7-5A8C-ADA9-FBEF87D0DAF7}" dt="2025-11-07T13:33:09.309" v="7263" actId="20577"/>
          <ac:spMkLst>
            <pc:docMk/>
            <pc:sldMk cId="3680700780" sldId="297"/>
            <ac:spMk id="3" creationId="{C5F9C1F6-7C39-8D85-5378-6ED03C6C0556}"/>
          </ac:spMkLst>
        </pc:spChg>
      </pc:sldChg>
      <pc:sldChg chg="delSp modSp add mod modAnim">
        <pc:chgData name="Kristin Blakstad" userId="4b726d9f-1519-4eb5-9a70-1ba810285d93" providerId="ADAL" clId="{F2428366-3FB7-5A8C-ADA9-FBEF87D0DAF7}" dt="2025-11-07T13:34:47.431" v="7266" actId="20577"/>
        <pc:sldMkLst>
          <pc:docMk/>
          <pc:sldMk cId="2174754782" sldId="298"/>
        </pc:sldMkLst>
        <pc:spChg chg="mod">
          <ac:chgData name="Kristin Blakstad" userId="4b726d9f-1519-4eb5-9a70-1ba810285d93" providerId="ADAL" clId="{F2428366-3FB7-5A8C-ADA9-FBEF87D0DAF7}" dt="2025-11-07T13:34:47.431" v="7266" actId="20577"/>
          <ac:spMkLst>
            <pc:docMk/>
            <pc:sldMk cId="2174754782" sldId="298"/>
            <ac:spMk id="2" creationId="{88E3F5DD-CFB5-2C61-1F88-E064E205B021}"/>
          </ac:spMkLst>
        </pc:spChg>
        <pc:spChg chg="mod">
          <ac:chgData name="Kristin Blakstad" userId="4b726d9f-1519-4eb5-9a70-1ba810285d93" providerId="ADAL" clId="{F2428366-3FB7-5A8C-ADA9-FBEF87D0DAF7}" dt="2025-11-07T11:56:27.254" v="7173" actId="20577"/>
          <ac:spMkLst>
            <pc:docMk/>
            <pc:sldMk cId="2174754782" sldId="298"/>
            <ac:spMk id="3" creationId="{E20A46ED-49A5-8805-DA5B-0286A688032C}"/>
          </ac:spMkLst>
        </pc:spChg>
        <pc:grpChg chg="del">
          <ac:chgData name="Kristin Blakstad" userId="4b726d9f-1519-4eb5-9a70-1ba810285d93" providerId="ADAL" clId="{F2428366-3FB7-5A8C-ADA9-FBEF87D0DAF7}" dt="2025-11-06T19:11:12.548" v="6326" actId="478"/>
          <ac:grpSpMkLst>
            <pc:docMk/>
            <pc:sldMk cId="2174754782" sldId="298"/>
            <ac:grpSpMk id="6" creationId="{30ACF875-D8DD-D2B9-7593-28751421B2BC}"/>
          </ac:grpSpMkLst>
        </pc:grpChg>
      </pc:sldChg>
      <pc:sldChg chg="modNotesTx">
        <pc:chgData name="Kristin Blakstad" userId="4b726d9f-1519-4eb5-9a70-1ba810285d93" providerId="ADAL" clId="{F2428366-3FB7-5A8C-ADA9-FBEF87D0DAF7}" dt="2025-11-01T10:25:24.928" v="4571" actId="20577"/>
        <pc:sldMkLst>
          <pc:docMk/>
          <pc:sldMk cId="709088121" sldId="313"/>
        </pc:sldMkLst>
      </pc:sldChg>
      <pc:sldChg chg="modNotesTx">
        <pc:chgData name="Kristin Blakstad" userId="4b726d9f-1519-4eb5-9a70-1ba810285d93" providerId="ADAL" clId="{F2428366-3FB7-5A8C-ADA9-FBEF87D0DAF7}" dt="2025-11-01T10:25:54.217" v="4578" actId="20577"/>
        <pc:sldMkLst>
          <pc:docMk/>
          <pc:sldMk cId="2240499840" sldId="315"/>
        </pc:sldMkLst>
      </pc:sldChg>
      <pc:sldChg chg="modSp mod modAnim modNotesTx">
        <pc:chgData name="Kristin Blakstad" userId="4b726d9f-1519-4eb5-9a70-1ba810285d93" providerId="ADAL" clId="{F2428366-3FB7-5A8C-ADA9-FBEF87D0DAF7}" dt="2025-11-07T12:52:44.647" v="7182" actId="27636"/>
        <pc:sldMkLst>
          <pc:docMk/>
          <pc:sldMk cId="3796885966" sldId="319"/>
        </pc:sldMkLst>
        <pc:spChg chg="mod">
          <ac:chgData name="Kristin Blakstad" userId="4b726d9f-1519-4eb5-9a70-1ba810285d93" providerId="ADAL" clId="{F2428366-3FB7-5A8C-ADA9-FBEF87D0DAF7}" dt="2025-11-07T12:52:44.647" v="7182" actId="27636"/>
          <ac:spMkLst>
            <pc:docMk/>
            <pc:sldMk cId="3796885966" sldId="319"/>
            <ac:spMk id="3" creationId="{4C110AD1-3D65-AA58-3548-1D83F59574AF}"/>
          </ac:spMkLst>
        </pc:spChg>
      </pc:sldChg>
      <pc:sldChg chg="modSp del">
        <pc:chgData name="Kristin Blakstad" userId="4b726d9f-1519-4eb5-9a70-1ba810285d93" providerId="ADAL" clId="{F2428366-3FB7-5A8C-ADA9-FBEF87D0DAF7}" dt="2025-11-07T12:52:47.429" v="7183" actId="2696"/>
        <pc:sldMkLst>
          <pc:docMk/>
          <pc:sldMk cId="4206898329" sldId="320"/>
        </pc:sldMkLst>
        <pc:spChg chg="mod">
          <ac:chgData name="Kristin Blakstad" userId="4b726d9f-1519-4eb5-9a70-1ba810285d93" providerId="ADAL" clId="{F2428366-3FB7-5A8C-ADA9-FBEF87D0DAF7}" dt="2025-11-07T12:46:52.983" v="7179" actId="5793"/>
          <ac:spMkLst>
            <pc:docMk/>
            <pc:sldMk cId="4206898329" sldId="320"/>
            <ac:spMk id="3" creationId="{0C3CF504-C8FD-EC6B-397E-3FBCEB4B56FA}"/>
          </ac:spMkLst>
        </pc:spChg>
      </pc:sldChg>
      <pc:sldChg chg="modSp modAnim">
        <pc:chgData name="Kristin Blakstad" userId="4b726d9f-1519-4eb5-9a70-1ba810285d93" providerId="ADAL" clId="{F2428366-3FB7-5A8C-ADA9-FBEF87D0DAF7}" dt="2025-11-07T11:55:44.475" v="7110" actId="20577"/>
        <pc:sldMkLst>
          <pc:docMk/>
          <pc:sldMk cId="933915523" sldId="323"/>
        </pc:sldMkLst>
        <pc:spChg chg="mod">
          <ac:chgData name="Kristin Blakstad" userId="4b726d9f-1519-4eb5-9a70-1ba810285d93" providerId="ADAL" clId="{F2428366-3FB7-5A8C-ADA9-FBEF87D0DAF7}" dt="2025-11-07T11:55:44.475" v="7110" actId="20577"/>
          <ac:spMkLst>
            <pc:docMk/>
            <pc:sldMk cId="933915523" sldId="323"/>
            <ac:spMk id="3" creationId="{454048B5-7DD1-2A54-69E2-D078B7C5971F}"/>
          </ac:spMkLst>
        </pc:spChg>
      </pc:sldChg>
      <pc:sldChg chg="modAnim">
        <pc:chgData name="Kristin Blakstad" userId="4b726d9f-1519-4eb5-9a70-1ba810285d93" providerId="ADAL" clId="{F2428366-3FB7-5A8C-ADA9-FBEF87D0DAF7}" dt="2025-11-01T10:20:17.096" v="4497"/>
        <pc:sldMkLst>
          <pc:docMk/>
          <pc:sldMk cId="1853088049" sldId="327"/>
        </pc:sldMkLst>
      </pc:sldChg>
      <pc:sldChg chg="ord">
        <pc:chgData name="Kristin Blakstad" userId="4b726d9f-1519-4eb5-9a70-1ba810285d93" providerId="ADAL" clId="{F2428366-3FB7-5A8C-ADA9-FBEF87D0DAF7}" dt="2025-11-01T10:47:51.794" v="5845" actId="20578"/>
        <pc:sldMkLst>
          <pc:docMk/>
          <pc:sldMk cId="3109408337" sldId="595"/>
        </pc:sldMkLst>
      </pc:sldChg>
      <pc:sldChg chg="modSp mod ord">
        <pc:chgData name="Kristin Blakstad" userId="4b726d9f-1519-4eb5-9a70-1ba810285d93" providerId="ADAL" clId="{F2428366-3FB7-5A8C-ADA9-FBEF87D0DAF7}" dt="2025-11-01T10:48:07.576" v="5846" actId="20578"/>
        <pc:sldMkLst>
          <pc:docMk/>
          <pc:sldMk cId="2353017819" sldId="596"/>
        </pc:sldMkLst>
        <pc:spChg chg="mod">
          <ac:chgData name="Kristin Blakstad" userId="4b726d9f-1519-4eb5-9a70-1ba810285d93" providerId="ADAL" clId="{F2428366-3FB7-5A8C-ADA9-FBEF87D0DAF7}" dt="2025-11-01T09:28:18.101" v="4493" actId="20577"/>
          <ac:spMkLst>
            <pc:docMk/>
            <pc:sldMk cId="2353017819" sldId="596"/>
            <ac:spMk id="3" creationId="{562912E3-1088-FD64-9659-264DFDD0F20F}"/>
          </ac:spMkLst>
        </pc:spChg>
      </pc:sldChg>
      <pc:sldChg chg="ord">
        <pc:chgData name="Kristin Blakstad" userId="4b726d9f-1519-4eb5-9a70-1ba810285d93" providerId="ADAL" clId="{F2428366-3FB7-5A8C-ADA9-FBEF87D0DAF7}" dt="2025-11-01T09:27:55.199" v="4462" actId="20578"/>
        <pc:sldMkLst>
          <pc:docMk/>
          <pc:sldMk cId="704904314" sldId="599"/>
        </pc:sldMkLst>
      </pc:sldChg>
      <pc:sldChg chg="modSp mod ord">
        <pc:chgData name="Kristin Blakstad" userId="4b726d9f-1519-4eb5-9a70-1ba810285d93" providerId="ADAL" clId="{F2428366-3FB7-5A8C-ADA9-FBEF87D0DAF7}" dt="2025-11-01T10:48:53.610" v="5848" actId="20578"/>
        <pc:sldMkLst>
          <pc:docMk/>
          <pc:sldMk cId="265849715" sldId="1867"/>
        </pc:sldMkLst>
        <pc:spChg chg="mod">
          <ac:chgData name="Kristin Blakstad" userId="4b726d9f-1519-4eb5-9a70-1ba810285d93" providerId="ADAL" clId="{F2428366-3FB7-5A8C-ADA9-FBEF87D0DAF7}" dt="2025-11-01T10:20:50.906" v="4514" actId="20577"/>
          <ac:spMkLst>
            <pc:docMk/>
            <pc:sldMk cId="265849715" sldId="1867"/>
            <ac:spMk id="3" creationId="{40294AF5-062C-6945-E7B5-5054AF8ACCC3}"/>
          </ac:spMkLst>
        </pc:spChg>
      </pc:sldChg>
      <pc:sldChg chg="ord">
        <pc:chgData name="Kristin Blakstad" userId="4b726d9f-1519-4eb5-9a70-1ba810285d93" providerId="ADAL" clId="{F2428366-3FB7-5A8C-ADA9-FBEF87D0DAF7}" dt="2025-11-01T10:48:26.135" v="5847" actId="20578"/>
        <pc:sldMkLst>
          <pc:docMk/>
          <pc:sldMk cId="984454769" sldId="1868"/>
        </pc:sldMkLst>
      </pc:sldChg>
      <pc:sldChg chg="modNotesTx">
        <pc:chgData name="Kristin Blakstad" userId="4b726d9f-1519-4eb5-9a70-1ba810285d93" providerId="ADAL" clId="{F2428366-3FB7-5A8C-ADA9-FBEF87D0DAF7}" dt="2025-11-01T10:25:29.563" v="4574" actId="20577"/>
        <pc:sldMkLst>
          <pc:docMk/>
          <pc:sldMk cId="2274997455" sldId="1869"/>
        </pc:sldMkLst>
      </pc:sldChg>
      <pc:sldChg chg="addSp delSp modSp mod modAnim">
        <pc:chgData name="Kristin Blakstad" userId="4b726d9f-1519-4eb5-9a70-1ba810285d93" providerId="ADAL" clId="{F2428366-3FB7-5A8C-ADA9-FBEF87D0DAF7}" dt="2025-11-07T07:48:07.703" v="7086"/>
        <pc:sldMkLst>
          <pc:docMk/>
          <pc:sldMk cId="1011582659" sldId="1872"/>
        </pc:sldMkLst>
        <pc:spChg chg="add del mod">
          <ac:chgData name="Kristin Blakstad" userId="4b726d9f-1519-4eb5-9a70-1ba810285d93" providerId="ADAL" clId="{F2428366-3FB7-5A8C-ADA9-FBEF87D0DAF7}" dt="2025-11-06T20:39:52.164" v="7035"/>
          <ac:spMkLst>
            <pc:docMk/>
            <pc:sldMk cId="1011582659" sldId="1872"/>
            <ac:spMk id="9" creationId="{37FE19FB-0A35-92F8-C275-48661B737BDF}"/>
          </ac:spMkLst>
        </pc:spChg>
        <pc:spChg chg="add mod">
          <ac:chgData name="Kristin Blakstad" userId="4b726d9f-1519-4eb5-9a70-1ba810285d93" providerId="ADAL" clId="{F2428366-3FB7-5A8C-ADA9-FBEF87D0DAF7}" dt="2025-11-06T20:39:48.975" v="7033" actId="1076"/>
          <ac:spMkLst>
            <pc:docMk/>
            <pc:sldMk cId="1011582659" sldId="1872"/>
            <ac:spMk id="10" creationId="{C7028D7A-16B0-E2D0-BA00-A30C4CA174DB}"/>
          </ac:spMkLst>
        </pc:spChg>
        <pc:picChg chg="add mod">
          <ac:chgData name="Kristin Blakstad" userId="4b726d9f-1519-4eb5-9a70-1ba810285d93" providerId="ADAL" clId="{F2428366-3FB7-5A8C-ADA9-FBEF87D0DAF7}" dt="2025-11-06T20:38:42.627" v="7012" actId="14100"/>
          <ac:picMkLst>
            <pc:docMk/>
            <pc:sldMk cId="1011582659" sldId="1872"/>
            <ac:picMk id="1026" creationId="{082A2E79-E364-9B5C-49EE-0856894B782D}"/>
          </ac:picMkLst>
        </pc:picChg>
      </pc:sldChg>
      <pc:sldChg chg="ord">
        <pc:chgData name="Kristin Blakstad" userId="4b726d9f-1519-4eb5-9a70-1ba810285d93" providerId="ADAL" clId="{F2428366-3FB7-5A8C-ADA9-FBEF87D0DAF7}" dt="2025-11-01T09:27:55.199" v="4462" actId="20578"/>
        <pc:sldMkLst>
          <pc:docMk/>
          <pc:sldMk cId="3197449572" sldId="1875"/>
        </pc:sldMkLst>
      </pc:sldChg>
      <pc:sldChg chg="ord">
        <pc:chgData name="Kristin Blakstad" userId="4b726d9f-1519-4eb5-9a70-1ba810285d93" providerId="ADAL" clId="{F2428366-3FB7-5A8C-ADA9-FBEF87D0DAF7}" dt="2025-11-01T09:27:55.199" v="4462" actId="20578"/>
        <pc:sldMkLst>
          <pc:docMk/>
          <pc:sldMk cId="2386377844" sldId="1876"/>
        </pc:sldMkLst>
      </pc:sldChg>
      <pc:sldChg chg="ord">
        <pc:chgData name="Kristin Blakstad" userId="4b726d9f-1519-4eb5-9a70-1ba810285d93" providerId="ADAL" clId="{F2428366-3FB7-5A8C-ADA9-FBEF87D0DAF7}" dt="2025-11-01T09:27:55.199" v="4462" actId="20578"/>
        <pc:sldMkLst>
          <pc:docMk/>
          <pc:sldMk cId="3504466259" sldId="1877"/>
        </pc:sldMkLst>
      </pc:sldChg>
      <pc:sldChg chg="ord">
        <pc:chgData name="Kristin Blakstad" userId="4b726d9f-1519-4eb5-9a70-1ba810285d93" providerId="ADAL" clId="{F2428366-3FB7-5A8C-ADA9-FBEF87D0DAF7}" dt="2025-11-01T09:27:55.199" v="4462" actId="20578"/>
        <pc:sldMkLst>
          <pc:docMk/>
          <pc:sldMk cId="1982088815" sldId="1878"/>
        </pc:sldMkLst>
      </pc:sldChg>
      <pc:sldChg chg="ord">
        <pc:chgData name="Kristin Blakstad" userId="4b726d9f-1519-4eb5-9a70-1ba810285d93" providerId="ADAL" clId="{F2428366-3FB7-5A8C-ADA9-FBEF87D0DAF7}" dt="2025-11-01T09:27:55.199" v="4462" actId="20578"/>
        <pc:sldMkLst>
          <pc:docMk/>
          <pc:sldMk cId="1492485574" sldId="1879"/>
        </pc:sldMkLst>
      </pc:sldChg>
      <pc:sldChg chg="ord">
        <pc:chgData name="Kristin Blakstad" userId="4b726d9f-1519-4eb5-9a70-1ba810285d93" providerId="ADAL" clId="{F2428366-3FB7-5A8C-ADA9-FBEF87D0DAF7}" dt="2025-11-01T09:27:55.199" v="4462" actId="20578"/>
        <pc:sldMkLst>
          <pc:docMk/>
          <pc:sldMk cId="3413935448" sldId="1880"/>
        </pc:sldMkLst>
      </pc:sldChg>
      <pc:sldChg chg="ord">
        <pc:chgData name="Kristin Blakstad" userId="4b726d9f-1519-4eb5-9a70-1ba810285d93" providerId="ADAL" clId="{F2428366-3FB7-5A8C-ADA9-FBEF87D0DAF7}" dt="2025-11-01T09:27:55.199" v="4462" actId="20578"/>
        <pc:sldMkLst>
          <pc:docMk/>
          <pc:sldMk cId="31729668" sldId="1881"/>
        </pc:sldMkLst>
      </pc:sldChg>
      <pc:sldChg chg="ord">
        <pc:chgData name="Kristin Blakstad" userId="4b726d9f-1519-4eb5-9a70-1ba810285d93" providerId="ADAL" clId="{F2428366-3FB7-5A8C-ADA9-FBEF87D0DAF7}" dt="2025-11-01T09:27:55.199" v="4462" actId="20578"/>
        <pc:sldMkLst>
          <pc:docMk/>
          <pc:sldMk cId="1167173867" sldId="1882"/>
        </pc:sldMkLst>
      </pc:sldChg>
      <pc:sldChg chg="modSp mod">
        <pc:chgData name="Kristin Blakstad" userId="4b726d9f-1519-4eb5-9a70-1ba810285d93" providerId="ADAL" clId="{F2428366-3FB7-5A8C-ADA9-FBEF87D0DAF7}" dt="2025-11-01T10:26:21.660" v="4601" actId="20577"/>
        <pc:sldMkLst>
          <pc:docMk/>
          <pc:sldMk cId="230915839" sldId="1883"/>
        </pc:sldMkLst>
        <pc:spChg chg="mod">
          <ac:chgData name="Kristin Blakstad" userId="4b726d9f-1519-4eb5-9a70-1ba810285d93" providerId="ADAL" clId="{F2428366-3FB7-5A8C-ADA9-FBEF87D0DAF7}" dt="2025-11-01T10:26:21.660" v="4601" actId="20577"/>
          <ac:spMkLst>
            <pc:docMk/>
            <pc:sldMk cId="230915839" sldId="1883"/>
            <ac:spMk id="3" creationId="{3A8FB249-CE50-42B0-288E-C26A5183A26C}"/>
          </ac:spMkLst>
        </pc:spChg>
      </pc:sldChg>
      <pc:sldChg chg="del">
        <pc:chgData name="Kristin Blakstad" userId="4b726d9f-1519-4eb5-9a70-1ba810285d93" providerId="ADAL" clId="{F2428366-3FB7-5A8C-ADA9-FBEF87D0DAF7}" dt="2025-11-07T13:34:50.540" v="7267" actId="2696"/>
        <pc:sldMkLst>
          <pc:docMk/>
          <pc:sldMk cId="3298221071" sldId="1884"/>
        </pc:sldMkLst>
      </pc:sldChg>
      <pc:sldChg chg="addSp modSp add mod modAnim">
        <pc:chgData name="Kristin Blakstad" userId="4b726d9f-1519-4eb5-9a70-1ba810285d93" providerId="ADAL" clId="{F2428366-3FB7-5A8C-ADA9-FBEF87D0DAF7}" dt="2025-11-06T20:30:49.794" v="6897" actId="1076"/>
        <pc:sldMkLst>
          <pc:docMk/>
          <pc:sldMk cId="2824529919" sldId="1887"/>
        </pc:sldMkLst>
        <pc:spChg chg="mod">
          <ac:chgData name="Kristin Blakstad" userId="4b726d9f-1519-4eb5-9a70-1ba810285d93" providerId="ADAL" clId="{F2428366-3FB7-5A8C-ADA9-FBEF87D0DAF7}" dt="2025-11-06T20:24:35.147" v="6735" actId="20577"/>
          <ac:spMkLst>
            <pc:docMk/>
            <pc:sldMk cId="2824529919" sldId="1887"/>
            <ac:spMk id="3" creationId="{D61F26B7-D19B-759E-4691-A88F0D46E3BC}"/>
          </ac:spMkLst>
        </pc:spChg>
        <pc:spChg chg="add mod">
          <ac:chgData name="Kristin Blakstad" userId="4b726d9f-1519-4eb5-9a70-1ba810285d93" providerId="ADAL" clId="{F2428366-3FB7-5A8C-ADA9-FBEF87D0DAF7}" dt="2025-11-06T20:30:49.794" v="6897" actId="1076"/>
          <ac:spMkLst>
            <pc:docMk/>
            <pc:sldMk cId="2824529919" sldId="1887"/>
            <ac:spMk id="4" creationId="{2CB624D5-0CAF-91EB-5833-863909EC6078}"/>
          </ac:spMkLst>
        </pc:spChg>
      </pc:sldChg>
      <pc:sldChg chg="addSp delSp modSp add mod modAnim">
        <pc:chgData name="Kristin Blakstad" userId="4b726d9f-1519-4eb5-9a70-1ba810285d93" providerId="ADAL" clId="{F2428366-3FB7-5A8C-ADA9-FBEF87D0DAF7}" dt="2025-11-06T20:33:14.190" v="6983" actId="255"/>
        <pc:sldMkLst>
          <pc:docMk/>
          <pc:sldMk cId="1370226592" sldId="1888"/>
        </pc:sldMkLst>
        <pc:spChg chg="add del mod">
          <ac:chgData name="Kristin Blakstad" userId="4b726d9f-1519-4eb5-9a70-1ba810285d93" providerId="ADAL" clId="{F2428366-3FB7-5A8C-ADA9-FBEF87D0DAF7}" dt="2025-11-06T20:31:33.939" v="6899" actId="478"/>
          <ac:spMkLst>
            <pc:docMk/>
            <pc:sldMk cId="1370226592" sldId="1888"/>
            <ac:spMk id="3" creationId="{BBF78BEA-3DC0-058C-3092-F9897818296D}"/>
          </ac:spMkLst>
        </pc:spChg>
        <pc:spChg chg="mod">
          <ac:chgData name="Kristin Blakstad" userId="4b726d9f-1519-4eb5-9a70-1ba810285d93" providerId="ADAL" clId="{F2428366-3FB7-5A8C-ADA9-FBEF87D0DAF7}" dt="2025-11-06T20:33:14.190" v="6983" actId="255"/>
          <ac:spMkLst>
            <pc:docMk/>
            <pc:sldMk cId="1370226592" sldId="1888"/>
            <ac:spMk id="11" creationId="{422DE2CC-9F69-AB22-CE12-011214FC1671}"/>
          </ac:spMkLst>
        </pc:spChg>
        <pc:spChg chg="del mod">
          <ac:chgData name="Kristin Blakstad" userId="4b726d9f-1519-4eb5-9a70-1ba810285d93" providerId="ADAL" clId="{F2428366-3FB7-5A8C-ADA9-FBEF87D0DAF7}" dt="2025-11-06T20:31:32.045" v="6898" actId="478"/>
          <ac:spMkLst>
            <pc:docMk/>
            <pc:sldMk cId="1370226592" sldId="1888"/>
            <ac:spMk id="12" creationId="{9B424CF6-AF32-77D0-7B1F-D2FAB934FADA}"/>
          </ac:spMkLst>
        </pc:spChg>
      </pc:sldChg>
      <pc:sldChg chg="modSp new mod modNotesTx">
        <pc:chgData name="Kristin Blakstad" userId="4b726d9f-1519-4eb5-9a70-1ba810285d93" providerId="ADAL" clId="{F2428366-3FB7-5A8C-ADA9-FBEF87D0DAF7}" dt="2025-11-06T19:13:32.669" v="6463" actId="20577"/>
        <pc:sldMkLst>
          <pc:docMk/>
          <pc:sldMk cId="2592583699" sldId="1889"/>
        </pc:sldMkLst>
        <pc:spChg chg="mod">
          <ac:chgData name="Kristin Blakstad" userId="4b726d9f-1519-4eb5-9a70-1ba810285d93" providerId="ADAL" clId="{F2428366-3FB7-5A8C-ADA9-FBEF87D0DAF7}" dt="2025-11-01T10:32:29.214" v="4858" actId="20577"/>
          <ac:spMkLst>
            <pc:docMk/>
            <pc:sldMk cId="2592583699" sldId="1889"/>
            <ac:spMk id="2" creationId="{F7853028-BAB5-B787-898D-BA6E0DD13535}"/>
          </ac:spMkLst>
        </pc:spChg>
        <pc:spChg chg="mod">
          <ac:chgData name="Kristin Blakstad" userId="4b726d9f-1519-4eb5-9a70-1ba810285d93" providerId="ADAL" clId="{F2428366-3FB7-5A8C-ADA9-FBEF87D0DAF7}" dt="2025-11-06T19:13:32.669" v="6463" actId="20577"/>
          <ac:spMkLst>
            <pc:docMk/>
            <pc:sldMk cId="2592583699" sldId="1889"/>
            <ac:spMk id="3" creationId="{8024FFDF-56D7-175F-D373-B4902FEE1E9B}"/>
          </ac:spMkLst>
        </pc:spChg>
      </pc:sldChg>
      <pc:sldChg chg="modSp add mod">
        <pc:chgData name="Kristin Blakstad" userId="4b726d9f-1519-4eb5-9a70-1ba810285d93" providerId="ADAL" clId="{F2428366-3FB7-5A8C-ADA9-FBEF87D0DAF7}" dt="2025-11-07T07:47:30.205" v="7078" actId="27636"/>
        <pc:sldMkLst>
          <pc:docMk/>
          <pc:sldMk cId="3320554483" sldId="1890"/>
        </pc:sldMkLst>
        <pc:spChg chg="mod">
          <ac:chgData name="Kristin Blakstad" userId="4b726d9f-1519-4eb5-9a70-1ba810285d93" providerId="ADAL" clId="{F2428366-3FB7-5A8C-ADA9-FBEF87D0DAF7}" dt="2025-11-01T10:32:38.796" v="4888" actId="20577"/>
          <ac:spMkLst>
            <pc:docMk/>
            <pc:sldMk cId="3320554483" sldId="1890"/>
            <ac:spMk id="2" creationId="{7846D981-0C26-7608-C8CE-7ADC39CC6D75}"/>
          </ac:spMkLst>
        </pc:spChg>
        <pc:spChg chg="mod">
          <ac:chgData name="Kristin Blakstad" userId="4b726d9f-1519-4eb5-9a70-1ba810285d93" providerId="ADAL" clId="{F2428366-3FB7-5A8C-ADA9-FBEF87D0DAF7}" dt="2025-11-07T07:47:30.205" v="7078" actId="27636"/>
          <ac:spMkLst>
            <pc:docMk/>
            <pc:sldMk cId="3320554483" sldId="1890"/>
            <ac:spMk id="3" creationId="{773CBD38-EDFB-2C8F-C8B2-3889AB692E36}"/>
          </ac:spMkLst>
        </pc:spChg>
      </pc:sldChg>
      <pc:sldChg chg="modSp new mod modAnim">
        <pc:chgData name="Kristin Blakstad" userId="4b726d9f-1519-4eb5-9a70-1ba810285d93" providerId="ADAL" clId="{F2428366-3FB7-5A8C-ADA9-FBEF87D0DAF7}" dt="2025-11-06T19:14:06.019" v="6501"/>
        <pc:sldMkLst>
          <pc:docMk/>
          <pc:sldMk cId="461574753" sldId="1891"/>
        </pc:sldMkLst>
        <pc:spChg chg="mod">
          <ac:chgData name="Kristin Blakstad" userId="4b726d9f-1519-4eb5-9a70-1ba810285d93" providerId="ADAL" clId="{F2428366-3FB7-5A8C-ADA9-FBEF87D0DAF7}" dt="2025-11-01T10:37:08.527" v="5049" actId="20577"/>
          <ac:spMkLst>
            <pc:docMk/>
            <pc:sldMk cId="461574753" sldId="1891"/>
            <ac:spMk id="2" creationId="{BB504AC7-5E89-C0A7-DF3A-97E09E55350F}"/>
          </ac:spMkLst>
        </pc:spChg>
        <pc:spChg chg="mod">
          <ac:chgData name="Kristin Blakstad" userId="4b726d9f-1519-4eb5-9a70-1ba810285d93" providerId="ADAL" clId="{F2428366-3FB7-5A8C-ADA9-FBEF87D0DAF7}" dt="2025-11-06T19:10:24.699" v="6324" actId="313"/>
          <ac:spMkLst>
            <pc:docMk/>
            <pc:sldMk cId="461574753" sldId="1891"/>
            <ac:spMk id="3" creationId="{A96F0C2C-2773-A73A-559A-ED3A0D41CAC5}"/>
          </ac:spMkLst>
        </pc:spChg>
      </pc:sldChg>
      <pc:sldChg chg="add del ord">
        <pc:chgData name="Kristin Blakstad" userId="4b726d9f-1519-4eb5-9a70-1ba810285d93" providerId="ADAL" clId="{F2428366-3FB7-5A8C-ADA9-FBEF87D0DAF7}" dt="2025-11-07T10:32:22.200" v="7087" actId="2696"/>
        <pc:sldMkLst>
          <pc:docMk/>
          <pc:sldMk cId="611527772" sldId="1892"/>
        </pc:sldMkLst>
      </pc:sldChg>
      <pc:sldChg chg="modSp add mod ord modNotesTx">
        <pc:chgData name="Kristin Blakstad" userId="4b726d9f-1519-4eb5-9a70-1ba810285d93" providerId="ADAL" clId="{F2428366-3FB7-5A8C-ADA9-FBEF87D0DAF7}" dt="2025-11-06T19:14:43.131" v="6557" actId="20577"/>
        <pc:sldMkLst>
          <pc:docMk/>
          <pc:sldMk cId="4142857129" sldId="1894"/>
        </pc:sldMkLst>
        <pc:spChg chg="mod">
          <ac:chgData name="Kristin Blakstad" userId="4b726d9f-1519-4eb5-9a70-1ba810285d93" providerId="ADAL" clId="{F2428366-3FB7-5A8C-ADA9-FBEF87D0DAF7}" dt="2025-11-06T19:14:43.131" v="6557" actId="20577"/>
          <ac:spMkLst>
            <pc:docMk/>
            <pc:sldMk cId="4142857129" sldId="1894"/>
            <ac:spMk id="7" creationId="{66D2727D-6637-9C04-AF3E-4F7ADD9634E6}"/>
          </ac:spMkLst>
        </pc:spChg>
      </pc:sldChg>
      <pc:sldChg chg="modSp add del mod ord modNotesTx">
        <pc:chgData name="Kristin Blakstad" userId="4b726d9f-1519-4eb5-9a70-1ba810285d93" providerId="ADAL" clId="{F2428366-3FB7-5A8C-ADA9-FBEF87D0DAF7}" dt="2025-11-06T19:04:00.529" v="6286" actId="2696"/>
        <pc:sldMkLst>
          <pc:docMk/>
          <pc:sldMk cId="4258295034" sldId="1895"/>
        </pc:sldMkLst>
        <pc:spChg chg="mod">
          <ac:chgData name="Kristin Blakstad" userId="4b726d9f-1519-4eb5-9a70-1ba810285d93" providerId="ADAL" clId="{F2428366-3FB7-5A8C-ADA9-FBEF87D0DAF7}" dt="2025-11-06T19:02:56.908" v="6285" actId="20577"/>
          <ac:spMkLst>
            <pc:docMk/>
            <pc:sldMk cId="4258295034" sldId="1895"/>
            <ac:spMk id="11" creationId="{D2A47630-927B-ED7F-4DDA-F9EE5A594B08}"/>
          </ac:spMkLst>
        </pc:spChg>
      </pc:sldChg>
      <pc:sldChg chg="addSp delSp modSp new del mod">
        <pc:chgData name="Kristin Blakstad" userId="4b726d9f-1519-4eb5-9a70-1ba810285d93" providerId="ADAL" clId="{F2428366-3FB7-5A8C-ADA9-FBEF87D0DAF7}" dt="2025-11-06T19:01:20.086" v="6259" actId="2696"/>
        <pc:sldMkLst>
          <pc:docMk/>
          <pc:sldMk cId="3568177884" sldId="1896"/>
        </pc:sldMkLst>
      </pc:sldChg>
      <pc:sldChg chg="addSp modSp add mod">
        <pc:chgData name="Kristin Blakstad" userId="4b726d9f-1519-4eb5-9a70-1ba810285d93" providerId="ADAL" clId="{F2428366-3FB7-5A8C-ADA9-FBEF87D0DAF7}" dt="2025-11-06T20:36:36.402" v="7008" actId="20577"/>
        <pc:sldMkLst>
          <pc:docMk/>
          <pc:sldMk cId="388963484" sldId="1897"/>
        </pc:sldMkLst>
        <pc:spChg chg="mod">
          <ac:chgData name="Kristin Blakstad" userId="4b726d9f-1519-4eb5-9a70-1ba810285d93" providerId="ADAL" clId="{F2428366-3FB7-5A8C-ADA9-FBEF87D0DAF7}" dt="2025-11-06T19:12:38.467" v="6359" actId="20577"/>
          <ac:spMkLst>
            <pc:docMk/>
            <pc:sldMk cId="388963484" sldId="1897"/>
            <ac:spMk id="2" creationId="{F950D800-A023-CE3F-E14E-EF8042A41E90}"/>
          </ac:spMkLst>
        </pc:spChg>
        <pc:spChg chg="mod">
          <ac:chgData name="Kristin Blakstad" userId="4b726d9f-1519-4eb5-9a70-1ba810285d93" providerId="ADAL" clId="{F2428366-3FB7-5A8C-ADA9-FBEF87D0DAF7}" dt="2025-11-06T19:12:42.579" v="6375" actId="20577"/>
          <ac:spMkLst>
            <pc:docMk/>
            <pc:sldMk cId="388963484" sldId="1897"/>
            <ac:spMk id="3" creationId="{CE53EA5E-4F80-6DD2-0C1B-796EB91368BA}"/>
          </ac:spMkLst>
        </pc:spChg>
        <pc:spChg chg="add mod">
          <ac:chgData name="Kristin Blakstad" userId="4b726d9f-1519-4eb5-9a70-1ba810285d93" providerId="ADAL" clId="{F2428366-3FB7-5A8C-ADA9-FBEF87D0DAF7}" dt="2025-11-06T20:36:36.402" v="7008" actId="20577"/>
          <ac:spMkLst>
            <pc:docMk/>
            <pc:sldMk cId="388963484" sldId="1897"/>
            <ac:spMk id="4" creationId="{0D272C01-B4B0-63FA-5B64-FBBC9FE48F25}"/>
          </ac:spMkLst>
        </pc:spChg>
      </pc:sldChg>
      <pc:sldChg chg="new del">
        <pc:chgData name="Kristin Blakstad" userId="4b726d9f-1519-4eb5-9a70-1ba810285d93" providerId="ADAL" clId="{F2428366-3FB7-5A8C-ADA9-FBEF87D0DAF7}" dt="2025-11-06T19:01:18.349" v="6258" actId="2696"/>
        <pc:sldMkLst>
          <pc:docMk/>
          <pc:sldMk cId="1525156324" sldId="1898"/>
        </pc:sldMkLst>
      </pc:sldChg>
      <pc:sldChg chg="addSp delSp modSp new del mod delAnim modAnim">
        <pc:chgData name="Kristin Blakstad" userId="4b726d9f-1519-4eb5-9a70-1ba810285d93" providerId="ADAL" clId="{F2428366-3FB7-5A8C-ADA9-FBEF87D0DAF7}" dt="2025-11-07T15:20:52.470" v="7268" actId="2696"/>
        <pc:sldMkLst>
          <pc:docMk/>
          <pc:sldMk cId="3677799393" sldId="1898"/>
        </pc:sldMkLst>
        <pc:spChg chg="mod">
          <ac:chgData name="Kristin Blakstad" userId="4b726d9f-1519-4eb5-9a70-1ba810285d93" providerId="ADAL" clId="{F2428366-3FB7-5A8C-ADA9-FBEF87D0DAF7}" dt="2025-11-06T20:32:33.914" v="6979" actId="20577"/>
          <ac:spMkLst>
            <pc:docMk/>
            <pc:sldMk cId="3677799393" sldId="1898"/>
            <ac:spMk id="2" creationId="{5E9BC1C1-7541-D64C-4028-F019DD17E55C}"/>
          </ac:spMkLst>
        </pc:spChg>
        <pc:spChg chg="add del mod">
          <ac:chgData name="Kristin Blakstad" userId="4b726d9f-1519-4eb5-9a70-1ba810285d93" providerId="ADAL" clId="{F2428366-3FB7-5A8C-ADA9-FBEF87D0DAF7}" dt="2025-11-06T20:32:53.551" v="6981" actId="478"/>
          <ac:spMkLst>
            <pc:docMk/>
            <pc:sldMk cId="3677799393" sldId="1898"/>
            <ac:spMk id="3" creationId="{651012CC-1BFA-DC3E-1A6F-78682E504551}"/>
          </ac:spMkLst>
        </pc:spChg>
        <pc:spChg chg="add del mod">
          <ac:chgData name="Kristin Blakstad" userId="4b726d9f-1519-4eb5-9a70-1ba810285d93" providerId="ADAL" clId="{F2428366-3FB7-5A8C-ADA9-FBEF87D0DAF7}" dt="2025-11-06T20:32:55.079" v="6982" actId="478"/>
          <ac:spMkLst>
            <pc:docMk/>
            <pc:sldMk cId="3677799393" sldId="1898"/>
            <ac:spMk id="5" creationId="{1E391F50-E1BC-71DB-D0E3-3D71CF639DEE}"/>
          </ac:spMkLst>
        </pc:spChg>
      </pc:sldChg>
      <pc:sldChg chg="delSp modSp new mod">
        <pc:chgData name="Kristin Blakstad" userId="4b726d9f-1519-4eb5-9a70-1ba810285d93" providerId="ADAL" clId="{F2428366-3FB7-5A8C-ADA9-FBEF87D0DAF7}" dt="2025-11-06T20:33:58.268" v="6993" actId="1076"/>
        <pc:sldMkLst>
          <pc:docMk/>
          <pc:sldMk cId="1118564898" sldId="1899"/>
        </pc:sldMkLst>
        <pc:spChg chg="mod">
          <ac:chgData name="Kristin Blakstad" userId="4b726d9f-1519-4eb5-9a70-1ba810285d93" providerId="ADAL" clId="{F2428366-3FB7-5A8C-ADA9-FBEF87D0DAF7}" dt="2025-11-06T20:33:58.268" v="6993" actId="1076"/>
          <ac:spMkLst>
            <pc:docMk/>
            <pc:sldMk cId="1118564898" sldId="1899"/>
            <ac:spMk id="2" creationId="{4170BFF0-4B2C-0C7B-DF71-659190189118}"/>
          </ac:spMkLst>
        </pc:spChg>
        <pc:spChg chg="del">
          <ac:chgData name="Kristin Blakstad" userId="4b726d9f-1519-4eb5-9a70-1ba810285d93" providerId="ADAL" clId="{F2428366-3FB7-5A8C-ADA9-FBEF87D0DAF7}" dt="2025-11-06T20:33:40.583" v="6991" actId="478"/>
          <ac:spMkLst>
            <pc:docMk/>
            <pc:sldMk cId="1118564898" sldId="1899"/>
            <ac:spMk id="3" creationId="{000C1D7B-B048-BFCE-5726-6B043963410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8BD09-7280-0F41-93F2-4BF540DBD182}" type="doc">
      <dgm:prSet loTypeId="urn:microsoft.com/office/officeart/2005/8/layout/vList3" loCatId="" qsTypeId="urn:microsoft.com/office/officeart/2005/8/quickstyle/simple1" qsCatId="simple" csTypeId="urn:microsoft.com/office/officeart/2005/8/colors/accent1_2" csCatId="accent1" phldr="1"/>
      <dgm:spPr/>
    </dgm:pt>
    <dgm:pt modelId="{CDC53FE1-C95B-E249-A2FC-A5F74988F2CD}">
      <dgm:prSet phldrT="[Tekst]"/>
      <dgm:spPr>
        <a:solidFill>
          <a:schemeClr val="tx2">
            <a:lumMod val="10000"/>
            <a:lumOff val="90000"/>
            <a:alpha val="70000"/>
          </a:schemeClr>
        </a:solidFill>
      </dgm:spPr>
      <dgm:t>
        <a:bodyPr/>
        <a:lstStyle/>
        <a:p>
          <a:r>
            <a:rPr lang="nb-NO" dirty="0">
              <a:solidFill>
                <a:schemeClr val="tx1"/>
              </a:solidFill>
            </a:rPr>
            <a:t>Flerkulturelt aspekt i alle fag</a:t>
          </a:r>
        </a:p>
      </dgm:t>
    </dgm:pt>
    <dgm:pt modelId="{27A33B9F-0003-4741-8177-22C06D26A034}" type="parTrans" cxnId="{4F353D07-032F-3D4A-BB36-3C646EFF6460}">
      <dgm:prSet/>
      <dgm:spPr/>
      <dgm:t>
        <a:bodyPr/>
        <a:lstStyle/>
        <a:p>
          <a:endParaRPr lang="nb-NO"/>
        </a:p>
      </dgm:t>
    </dgm:pt>
    <dgm:pt modelId="{BA8D433B-77A8-4F4E-9D0B-20B2B9383AC6}" type="sibTrans" cxnId="{4F353D07-032F-3D4A-BB36-3C646EFF6460}">
      <dgm:prSet/>
      <dgm:spPr/>
      <dgm:t>
        <a:bodyPr/>
        <a:lstStyle/>
        <a:p>
          <a:endParaRPr lang="nb-NO"/>
        </a:p>
      </dgm:t>
    </dgm:pt>
    <dgm:pt modelId="{67E298FB-54CF-C740-A20D-AC1CADFDEEAA}">
      <dgm:prSet phldrT="[Tekst]"/>
      <dgm:spPr>
        <a:solidFill>
          <a:schemeClr val="tx2">
            <a:lumMod val="75000"/>
            <a:lumOff val="25000"/>
            <a:alpha val="70000"/>
          </a:schemeClr>
        </a:solidFill>
      </dgm:spPr>
      <dgm:t>
        <a:bodyPr/>
        <a:lstStyle/>
        <a:p>
          <a:r>
            <a:rPr lang="nb-NO" dirty="0">
              <a:solidFill>
                <a:schemeClr val="tx1"/>
              </a:solidFill>
            </a:rPr>
            <a:t>Like muligheter</a:t>
          </a:r>
        </a:p>
      </dgm:t>
    </dgm:pt>
    <dgm:pt modelId="{47F4EA5B-875F-E349-83E0-0BA9F67EA1CE}" type="parTrans" cxnId="{BF1B5320-D1BB-7D4A-9EFC-4F6C01C7A659}">
      <dgm:prSet/>
      <dgm:spPr/>
      <dgm:t>
        <a:bodyPr/>
        <a:lstStyle/>
        <a:p>
          <a:endParaRPr lang="nb-NO"/>
        </a:p>
      </dgm:t>
    </dgm:pt>
    <dgm:pt modelId="{33E293A8-6364-6740-893E-DB1906F56BC2}" type="sibTrans" cxnId="{BF1B5320-D1BB-7D4A-9EFC-4F6C01C7A659}">
      <dgm:prSet/>
      <dgm:spPr/>
      <dgm:t>
        <a:bodyPr/>
        <a:lstStyle/>
        <a:p>
          <a:endParaRPr lang="nb-NO"/>
        </a:p>
      </dgm:t>
    </dgm:pt>
    <dgm:pt modelId="{064FD1E3-F285-BF45-9072-7663421C19E7}">
      <dgm:prSet phldrT="[Tekst]"/>
      <dgm:spPr>
        <a:solidFill>
          <a:schemeClr val="tx2">
            <a:lumMod val="90000"/>
            <a:lumOff val="10000"/>
            <a:alpha val="70000"/>
          </a:schemeClr>
        </a:solidFill>
      </dgm:spPr>
      <dgm:t>
        <a:bodyPr/>
        <a:lstStyle/>
        <a:p>
          <a:r>
            <a:rPr lang="nb-NO" dirty="0" err="1">
              <a:solidFill>
                <a:schemeClr val="tx1"/>
              </a:solidFill>
            </a:rPr>
            <a:t>Myndiggjørende</a:t>
          </a:r>
          <a:r>
            <a:rPr lang="nb-NO" dirty="0">
              <a:solidFill>
                <a:schemeClr val="tx1"/>
              </a:solidFill>
            </a:rPr>
            <a:t> skolekultur</a:t>
          </a:r>
        </a:p>
      </dgm:t>
    </dgm:pt>
    <dgm:pt modelId="{FFB8809A-F05F-9149-B45B-A226CB89E802}" type="parTrans" cxnId="{B6743C72-B1E0-7B45-AFF7-53BCE3123950}">
      <dgm:prSet/>
      <dgm:spPr/>
      <dgm:t>
        <a:bodyPr/>
        <a:lstStyle/>
        <a:p>
          <a:endParaRPr lang="nb-NO"/>
        </a:p>
      </dgm:t>
    </dgm:pt>
    <dgm:pt modelId="{C80E8B83-8E6A-3C40-B689-D73E49643F91}" type="sibTrans" cxnId="{B6743C72-B1E0-7B45-AFF7-53BCE3123950}">
      <dgm:prSet/>
      <dgm:spPr/>
      <dgm:t>
        <a:bodyPr/>
        <a:lstStyle/>
        <a:p>
          <a:endParaRPr lang="nb-NO"/>
        </a:p>
      </dgm:t>
    </dgm:pt>
    <dgm:pt modelId="{FF6E704F-E81B-1145-97F9-338EA6E37FFF}">
      <dgm:prSet/>
      <dgm:spPr>
        <a:solidFill>
          <a:schemeClr val="tx2">
            <a:lumMod val="25000"/>
            <a:lumOff val="75000"/>
            <a:alpha val="70000"/>
          </a:schemeClr>
        </a:solidFill>
      </dgm:spPr>
      <dgm:t>
        <a:bodyPr/>
        <a:lstStyle/>
        <a:p>
          <a:r>
            <a:rPr lang="nb-NO" dirty="0">
              <a:solidFill>
                <a:schemeClr val="tx1"/>
              </a:solidFill>
            </a:rPr>
            <a:t>Kunnskapskonstruksjon</a:t>
          </a:r>
        </a:p>
      </dgm:t>
    </dgm:pt>
    <dgm:pt modelId="{9A51A839-AE27-B647-8E14-AF0A161DDB90}" type="parTrans" cxnId="{354A5A8A-F8E3-1A41-B964-A3D50979850C}">
      <dgm:prSet/>
      <dgm:spPr/>
      <dgm:t>
        <a:bodyPr/>
        <a:lstStyle/>
        <a:p>
          <a:endParaRPr lang="nb-NO"/>
        </a:p>
      </dgm:t>
    </dgm:pt>
    <dgm:pt modelId="{8B844137-5A41-BD49-A26C-099269C8F6F0}" type="sibTrans" cxnId="{354A5A8A-F8E3-1A41-B964-A3D50979850C}">
      <dgm:prSet/>
      <dgm:spPr/>
      <dgm:t>
        <a:bodyPr/>
        <a:lstStyle/>
        <a:p>
          <a:endParaRPr lang="nb-NO"/>
        </a:p>
      </dgm:t>
    </dgm:pt>
    <dgm:pt modelId="{38E212DA-F470-7F49-B709-0ADAF2DDEDBA}">
      <dgm:prSet/>
      <dgm:spPr>
        <a:solidFill>
          <a:schemeClr val="tx2">
            <a:lumMod val="50000"/>
            <a:lumOff val="50000"/>
            <a:alpha val="70000"/>
          </a:schemeClr>
        </a:solidFill>
      </dgm:spPr>
      <dgm:t>
        <a:bodyPr/>
        <a:lstStyle/>
        <a:p>
          <a:r>
            <a:rPr lang="nb-NO" dirty="0">
              <a:solidFill>
                <a:schemeClr val="tx1"/>
              </a:solidFill>
            </a:rPr>
            <a:t>Redusere fordommer</a:t>
          </a:r>
        </a:p>
      </dgm:t>
    </dgm:pt>
    <dgm:pt modelId="{D0912F71-B54D-4049-B844-64E92B584DBD}" type="parTrans" cxnId="{43596FD1-7C18-5D42-BEC3-571ACECA98AE}">
      <dgm:prSet/>
      <dgm:spPr/>
      <dgm:t>
        <a:bodyPr/>
        <a:lstStyle/>
        <a:p>
          <a:endParaRPr lang="nb-NO"/>
        </a:p>
      </dgm:t>
    </dgm:pt>
    <dgm:pt modelId="{6A249644-1455-9947-8137-2BC52457E93C}" type="sibTrans" cxnId="{43596FD1-7C18-5D42-BEC3-571ACECA98AE}">
      <dgm:prSet/>
      <dgm:spPr/>
      <dgm:t>
        <a:bodyPr/>
        <a:lstStyle/>
        <a:p>
          <a:endParaRPr lang="nb-NO"/>
        </a:p>
      </dgm:t>
    </dgm:pt>
    <dgm:pt modelId="{86A3F24E-26DB-354C-8FD0-9B198AFF6C4A}" type="pres">
      <dgm:prSet presAssocID="{A738BD09-7280-0F41-93F2-4BF540DBD182}" presName="linearFlow" presStyleCnt="0">
        <dgm:presLayoutVars>
          <dgm:dir/>
          <dgm:resizeHandles val="exact"/>
        </dgm:presLayoutVars>
      </dgm:prSet>
      <dgm:spPr/>
    </dgm:pt>
    <dgm:pt modelId="{25A114F6-7FFB-BB43-BC88-D7819C1B0CA3}" type="pres">
      <dgm:prSet presAssocID="{CDC53FE1-C95B-E249-A2FC-A5F74988F2CD}" presName="composite" presStyleCnt="0"/>
      <dgm:spPr/>
    </dgm:pt>
    <dgm:pt modelId="{1D404209-A98F-9947-A333-0D4A30BC6782}" type="pres">
      <dgm:prSet presAssocID="{CDC53FE1-C95B-E249-A2FC-A5F74988F2CD}"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67110A0-B5A8-6247-86AC-F9F1104DBEBA}" type="pres">
      <dgm:prSet presAssocID="{CDC53FE1-C95B-E249-A2FC-A5F74988F2CD}" presName="txShp" presStyleLbl="node1" presStyleIdx="0" presStyleCnt="5">
        <dgm:presLayoutVars>
          <dgm:bulletEnabled val="1"/>
        </dgm:presLayoutVars>
      </dgm:prSet>
      <dgm:spPr/>
    </dgm:pt>
    <dgm:pt modelId="{A64C6333-BCC6-A84E-BE5D-EC03E829A94F}" type="pres">
      <dgm:prSet presAssocID="{BA8D433B-77A8-4F4E-9D0B-20B2B9383AC6}" presName="spacing" presStyleCnt="0"/>
      <dgm:spPr/>
    </dgm:pt>
    <dgm:pt modelId="{1CE4F5BF-9261-0040-B76E-2B60F74C3FE3}" type="pres">
      <dgm:prSet presAssocID="{FF6E704F-E81B-1145-97F9-338EA6E37FFF}" presName="composite" presStyleCnt="0"/>
      <dgm:spPr/>
    </dgm:pt>
    <dgm:pt modelId="{43DC9095-1C82-C94F-80AE-BDE8CC006D30}" type="pres">
      <dgm:prSet presAssocID="{FF6E704F-E81B-1145-97F9-338EA6E37FFF}"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1783F4E7-B2FA-4149-88DE-777E14AFB55B}" type="pres">
      <dgm:prSet presAssocID="{FF6E704F-E81B-1145-97F9-338EA6E37FFF}" presName="txShp" presStyleLbl="node1" presStyleIdx="1" presStyleCnt="5">
        <dgm:presLayoutVars>
          <dgm:bulletEnabled val="1"/>
        </dgm:presLayoutVars>
      </dgm:prSet>
      <dgm:spPr/>
    </dgm:pt>
    <dgm:pt modelId="{AE73CAC7-2D6A-7241-9793-103C3738F14D}" type="pres">
      <dgm:prSet presAssocID="{8B844137-5A41-BD49-A26C-099269C8F6F0}" presName="spacing" presStyleCnt="0"/>
      <dgm:spPr/>
    </dgm:pt>
    <dgm:pt modelId="{3295CCFF-5DA9-4546-8A05-EA5E322A9D9D}" type="pres">
      <dgm:prSet presAssocID="{38E212DA-F470-7F49-B709-0ADAF2DDEDBA}" presName="composite" presStyleCnt="0"/>
      <dgm:spPr/>
    </dgm:pt>
    <dgm:pt modelId="{D68DDABE-3FC0-AF4F-95B1-BF59D32EF96B}" type="pres">
      <dgm:prSet presAssocID="{38E212DA-F470-7F49-B709-0ADAF2DDEDBA}"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17000" r="-117000"/>
          </a:stretch>
        </a:blipFill>
      </dgm:spPr>
    </dgm:pt>
    <dgm:pt modelId="{0921883D-D243-CB41-8311-0AD435498626}" type="pres">
      <dgm:prSet presAssocID="{38E212DA-F470-7F49-B709-0ADAF2DDEDBA}" presName="txShp" presStyleLbl="node1" presStyleIdx="2" presStyleCnt="5">
        <dgm:presLayoutVars>
          <dgm:bulletEnabled val="1"/>
        </dgm:presLayoutVars>
      </dgm:prSet>
      <dgm:spPr/>
    </dgm:pt>
    <dgm:pt modelId="{84ED91C2-3E9B-0649-9254-37569113F45F}" type="pres">
      <dgm:prSet presAssocID="{6A249644-1455-9947-8137-2BC52457E93C}" presName="spacing" presStyleCnt="0"/>
      <dgm:spPr/>
    </dgm:pt>
    <dgm:pt modelId="{A4B713F4-DDA2-4447-B721-82EC388BAF0C}" type="pres">
      <dgm:prSet presAssocID="{67E298FB-54CF-C740-A20D-AC1CADFDEEAA}" presName="composite" presStyleCnt="0"/>
      <dgm:spPr/>
    </dgm:pt>
    <dgm:pt modelId="{5733AB1D-B425-C841-814C-6696B1BA848E}" type="pres">
      <dgm:prSet presAssocID="{67E298FB-54CF-C740-A20D-AC1CADFDEEAA}"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dgm:spPr>
    </dgm:pt>
    <dgm:pt modelId="{CE45DF17-1D0D-4F48-96F6-75BECE430FD9}" type="pres">
      <dgm:prSet presAssocID="{67E298FB-54CF-C740-A20D-AC1CADFDEEAA}" presName="txShp" presStyleLbl="node1" presStyleIdx="3" presStyleCnt="5">
        <dgm:presLayoutVars>
          <dgm:bulletEnabled val="1"/>
        </dgm:presLayoutVars>
      </dgm:prSet>
      <dgm:spPr/>
    </dgm:pt>
    <dgm:pt modelId="{E50F99FF-E484-2241-9F66-859EB0D7CFF2}" type="pres">
      <dgm:prSet presAssocID="{33E293A8-6364-6740-893E-DB1906F56BC2}" presName="spacing" presStyleCnt="0"/>
      <dgm:spPr/>
    </dgm:pt>
    <dgm:pt modelId="{1F79D1B5-C95F-634A-BDCD-D10307149E0A}" type="pres">
      <dgm:prSet presAssocID="{064FD1E3-F285-BF45-9072-7663421C19E7}" presName="composite" presStyleCnt="0"/>
      <dgm:spPr/>
    </dgm:pt>
    <dgm:pt modelId="{09677A8C-CEEF-5444-93AE-D3C425EE53A6}" type="pres">
      <dgm:prSet presAssocID="{064FD1E3-F285-BF45-9072-7663421C19E7}"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3000" r="-33000"/>
          </a:stretch>
        </a:blipFill>
      </dgm:spPr>
    </dgm:pt>
    <dgm:pt modelId="{D57993F9-A077-2949-87B9-A8426F2151A1}" type="pres">
      <dgm:prSet presAssocID="{064FD1E3-F285-BF45-9072-7663421C19E7}" presName="txShp" presStyleLbl="node1" presStyleIdx="4" presStyleCnt="5">
        <dgm:presLayoutVars>
          <dgm:bulletEnabled val="1"/>
        </dgm:presLayoutVars>
      </dgm:prSet>
      <dgm:spPr/>
    </dgm:pt>
  </dgm:ptLst>
  <dgm:cxnLst>
    <dgm:cxn modelId="{C0F40E04-D90D-3B4C-8595-C15149DDE40E}" type="presOf" srcId="{064FD1E3-F285-BF45-9072-7663421C19E7}" destId="{D57993F9-A077-2949-87B9-A8426F2151A1}" srcOrd="0" destOrd="0" presId="urn:microsoft.com/office/officeart/2005/8/layout/vList3"/>
    <dgm:cxn modelId="{4F353D07-032F-3D4A-BB36-3C646EFF6460}" srcId="{A738BD09-7280-0F41-93F2-4BF540DBD182}" destId="{CDC53FE1-C95B-E249-A2FC-A5F74988F2CD}" srcOrd="0" destOrd="0" parTransId="{27A33B9F-0003-4741-8177-22C06D26A034}" sibTransId="{BA8D433B-77A8-4F4E-9D0B-20B2B9383AC6}"/>
    <dgm:cxn modelId="{BF1B5320-D1BB-7D4A-9EFC-4F6C01C7A659}" srcId="{A738BD09-7280-0F41-93F2-4BF540DBD182}" destId="{67E298FB-54CF-C740-A20D-AC1CADFDEEAA}" srcOrd="3" destOrd="0" parTransId="{47F4EA5B-875F-E349-83E0-0BA9F67EA1CE}" sibTransId="{33E293A8-6364-6740-893E-DB1906F56BC2}"/>
    <dgm:cxn modelId="{AE1B5D23-79C5-1744-BA0C-FF0DB4D81B33}" type="presOf" srcId="{CDC53FE1-C95B-E249-A2FC-A5F74988F2CD}" destId="{667110A0-B5A8-6247-86AC-F9F1104DBEBA}" srcOrd="0" destOrd="0" presId="urn:microsoft.com/office/officeart/2005/8/layout/vList3"/>
    <dgm:cxn modelId="{1577893C-EC4F-1145-A73B-15546BBE304C}" type="presOf" srcId="{A738BD09-7280-0F41-93F2-4BF540DBD182}" destId="{86A3F24E-26DB-354C-8FD0-9B198AFF6C4A}" srcOrd="0" destOrd="0" presId="urn:microsoft.com/office/officeart/2005/8/layout/vList3"/>
    <dgm:cxn modelId="{B6743C72-B1E0-7B45-AFF7-53BCE3123950}" srcId="{A738BD09-7280-0F41-93F2-4BF540DBD182}" destId="{064FD1E3-F285-BF45-9072-7663421C19E7}" srcOrd="4" destOrd="0" parTransId="{FFB8809A-F05F-9149-B45B-A226CB89E802}" sibTransId="{C80E8B83-8E6A-3C40-B689-D73E49643F91}"/>
    <dgm:cxn modelId="{354A5A8A-F8E3-1A41-B964-A3D50979850C}" srcId="{A738BD09-7280-0F41-93F2-4BF540DBD182}" destId="{FF6E704F-E81B-1145-97F9-338EA6E37FFF}" srcOrd="1" destOrd="0" parTransId="{9A51A839-AE27-B647-8E14-AF0A161DDB90}" sibTransId="{8B844137-5A41-BD49-A26C-099269C8F6F0}"/>
    <dgm:cxn modelId="{787551CF-A6F7-E947-BAC2-9CE8357E1BBE}" type="presOf" srcId="{38E212DA-F470-7F49-B709-0ADAF2DDEDBA}" destId="{0921883D-D243-CB41-8311-0AD435498626}" srcOrd="0" destOrd="0" presId="urn:microsoft.com/office/officeart/2005/8/layout/vList3"/>
    <dgm:cxn modelId="{36885BCF-DDB2-6D42-B7B9-D845022220EB}" type="presOf" srcId="{67E298FB-54CF-C740-A20D-AC1CADFDEEAA}" destId="{CE45DF17-1D0D-4F48-96F6-75BECE430FD9}" srcOrd="0" destOrd="0" presId="urn:microsoft.com/office/officeart/2005/8/layout/vList3"/>
    <dgm:cxn modelId="{43596FD1-7C18-5D42-BEC3-571ACECA98AE}" srcId="{A738BD09-7280-0F41-93F2-4BF540DBD182}" destId="{38E212DA-F470-7F49-B709-0ADAF2DDEDBA}" srcOrd="2" destOrd="0" parTransId="{D0912F71-B54D-4049-B844-64E92B584DBD}" sibTransId="{6A249644-1455-9947-8137-2BC52457E93C}"/>
    <dgm:cxn modelId="{9981A0F1-6598-E445-9D2A-814E77488F6B}" type="presOf" srcId="{FF6E704F-E81B-1145-97F9-338EA6E37FFF}" destId="{1783F4E7-B2FA-4149-88DE-777E14AFB55B}" srcOrd="0" destOrd="0" presId="urn:microsoft.com/office/officeart/2005/8/layout/vList3"/>
    <dgm:cxn modelId="{3036BEC1-97B1-B347-8691-6920F71A8869}" type="presParOf" srcId="{86A3F24E-26DB-354C-8FD0-9B198AFF6C4A}" destId="{25A114F6-7FFB-BB43-BC88-D7819C1B0CA3}" srcOrd="0" destOrd="0" presId="urn:microsoft.com/office/officeart/2005/8/layout/vList3"/>
    <dgm:cxn modelId="{13FA903E-021F-CA4B-BF5D-39BF662E475F}" type="presParOf" srcId="{25A114F6-7FFB-BB43-BC88-D7819C1B0CA3}" destId="{1D404209-A98F-9947-A333-0D4A30BC6782}" srcOrd="0" destOrd="0" presId="urn:microsoft.com/office/officeart/2005/8/layout/vList3"/>
    <dgm:cxn modelId="{1E6E879C-B647-0C44-9653-BB55870B9B8F}" type="presParOf" srcId="{25A114F6-7FFB-BB43-BC88-D7819C1B0CA3}" destId="{667110A0-B5A8-6247-86AC-F9F1104DBEBA}" srcOrd="1" destOrd="0" presId="urn:microsoft.com/office/officeart/2005/8/layout/vList3"/>
    <dgm:cxn modelId="{64B64460-236A-984D-B548-02B418269DC2}" type="presParOf" srcId="{86A3F24E-26DB-354C-8FD0-9B198AFF6C4A}" destId="{A64C6333-BCC6-A84E-BE5D-EC03E829A94F}" srcOrd="1" destOrd="0" presId="urn:microsoft.com/office/officeart/2005/8/layout/vList3"/>
    <dgm:cxn modelId="{15E394A0-0E7F-6045-BCBC-D93AC644F5F7}" type="presParOf" srcId="{86A3F24E-26DB-354C-8FD0-9B198AFF6C4A}" destId="{1CE4F5BF-9261-0040-B76E-2B60F74C3FE3}" srcOrd="2" destOrd="0" presId="urn:microsoft.com/office/officeart/2005/8/layout/vList3"/>
    <dgm:cxn modelId="{28C8F39E-AF65-3347-95AF-39CA9E9DC218}" type="presParOf" srcId="{1CE4F5BF-9261-0040-B76E-2B60F74C3FE3}" destId="{43DC9095-1C82-C94F-80AE-BDE8CC006D30}" srcOrd="0" destOrd="0" presId="urn:microsoft.com/office/officeart/2005/8/layout/vList3"/>
    <dgm:cxn modelId="{F0B07944-535C-6C42-996F-F0047FD0ED71}" type="presParOf" srcId="{1CE4F5BF-9261-0040-B76E-2B60F74C3FE3}" destId="{1783F4E7-B2FA-4149-88DE-777E14AFB55B}" srcOrd="1" destOrd="0" presId="urn:microsoft.com/office/officeart/2005/8/layout/vList3"/>
    <dgm:cxn modelId="{392657BC-993C-9841-B06F-F25E69605E1D}" type="presParOf" srcId="{86A3F24E-26DB-354C-8FD0-9B198AFF6C4A}" destId="{AE73CAC7-2D6A-7241-9793-103C3738F14D}" srcOrd="3" destOrd="0" presId="urn:microsoft.com/office/officeart/2005/8/layout/vList3"/>
    <dgm:cxn modelId="{53538CEF-C1BC-084C-9C8D-BE690D1235F3}" type="presParOf" srcId="{86A3F24E-26DB-354C-8FD0-9B198AFF6C4A}" destId="{3295CCFF-5DA9-4546-8A05-EA5E322A9D9D}" srcOrd="4" destOrd="0" presId="urn:microsoft.com/office/officeart/2005/8/layout/vList3"/>
    <dgm:cxn modelId="{B7D12C68-C8D0-AC4A-9959-D6C23106B432}" type="presParOf" srcId="{3295CCFF-5DA9-4546-8A05-EA5E322A9D9D}" destId="{D68DDABE-3FC0-AF4F-95B1-BF59D32EF96B}" srcOrd="0" destOrd="0" presId="urn:microsoft.com/office/officeart/2005/8/layout/vList3"/>
    <dgm:cxn modelId="{315B055B-7AD7-9840-8CB3-BD6246317F48}" type="presParOf" srcId="{3295CCFF-5DA9-4546-8A05-EA5E322A9D9D}" destId="{0921883D-D243-CB41-8311-0AD435498626}" srcOrd="1" destOrd="0" presId="urn:microsoft.com/office/officeart/2005/8/layout/vList3"/>
    <dgm:cxn modelId="{E7B85ED1-6DBD-F542-8DBE-D81BEA494199}" type="presParOf" srcId="{86A3F24E-26DB-354C-8FD0-9B198AFF6C4A}" destId="{84ED91C2-3E9B-0649-9254-37569113F45F}" srcOrd="5" destOrd="0" presId="urn:microsoft.com/office/officeart/2005/8/layout/vList3"/>
    <dgm:cxn modelId="{79B6E296-2A1C-F647-8066-CA3619AE8E84}" type="presParOf" srcId="{86A3F24E-26DB-354C-8FD0-9B198AFF6C4A}" destId="{A4B713F4-DDA2-4447-B721-82EC388BAF0C}" srcOrd="6" destOrd="0" presId="urn:microsoft.com/office/officeart/2005/8/layout/vList3"/>
    <dgm:cxn modelId="{3B10E3D9-C409-D645-A2DD-22B5A17D09E8}" type="presParOf" srcId="{A4B713F4-DDA2-4447-B721-82EC388BAF0C}" destId="{5733AB1D-B425-C841-814C-6696B1BA848E}" srcOrd="0" destOrd="0" presId="urn:microsoft.com/office/officeart/2005/8/layout/vList3"/>
    <dgm:cxn modelId="{21B485F1-27CC-AD4D-AA4D-E632DA98B007}" type="presParOf" srcId="{A4B713F4-DDA2-4447-B721-82EC388BAF0C}" destId="{CE45DF17-1D0D-4F48-96F6-75BECE430FD9}" srcOrd="1" destOrd="0" presId="urn:microsoft.com/office/officeart/2005/8/layout/vList3"/>
    <dgm:cxn modelId="{BA5F1A44-9F35-B042-9A6F-30A3543C9EA8}" type="presParOf" srcId="{86A3F24E-26DB-354C-8FD0-9B198AFF6C4A}" destId="{E50F99FF-E484-2241-9F66-859EB0D7CFF2}" srcOrd="7" destOrd="0" presId="urn:microsoft.com/office/officeart/2005/8/layout/vList3"/>
    <dgm:cxn modelId="{D0D36554-3325-0342-A8CF-08E4C5FE8423}" type="presParOf" srcId="{86A3F24E-26DB-354C-8FD0-9B198AFF6C4A}" destId="{1F79D1B5-C95F-634A-BDCD-D10307149E0A}" srcOrd="8" destOrd="0" presId="urn:microsoft.com/office/officeart/2005/8/layout/vList3"/>
    <dgm:cxn modelId="{D62B6413-31A9-AB4D-AB7F-79045BA4FE1B}" type="presParOf" srcId="{1F79D1B5-C95F-634A-BDCD-D10307149E0A}" destId="{09677A8C-CEEF-5444-93AE-D3C425EE53A6}" srcOrd="0" destOrd="0" presId="urn:microsoft.com/office/officeart/2005/8/layout/vList3"/>
    <dgm:cxn modelId="{F48A5526-5D7A-6240-8C07-9656B09CC89D}" type="presParOf" srcId="{1F79D1B5-C95F-634A-BDCD-D10307149E0A}" destId="{D57993F9-A077-2949-87B9-A8426F2151A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110A0-B5A8-6247-86AC-F9F1104DBEBA}">
      <dsp:nvSpPr>
        <dsp:cNvPr id="0" name=""/>
        <dsp:cNvSpPr/>
      </dsp:nvSpPr>
      <dsp:spPr>
        <a:xfrm rot="10800000">
          <a:off x="1234759" y="2322"/>
          <a:ext cx="4129849" cy="778137"/>
        </a:xfrm>
        <a:prstGeom prst="homePlate">
          <a:avLst/>
        </a:prstGeom>
        <a:solidFill>
          <a:schemeClr val="tx2">
            <a:lumMod val="10000"/>
            <a:lumOff val="90000"/>
            <a:alpha val="7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37" tIns="72390" rIns="135128" bIns="72390" numCol="1" spcCol="1270" anchor="ctr" anchorCtr="0">
          <a:noAutofit/>
        </a:bodyPr>
        <a:lstStyle/>
        <a:p>
          <a:pPr marL="0" lvl="0" indent="0" algn="ctr" defTabSz="844550">
            <a:lnSpc>
              <a:spcPct val="90000"/>
            </a:lnSpc>
            <a:spcBef>
              <a:spcPct val="0"/>
            </a:spcBef>
            <a:spcAft>
              <a:spcPct val="35000"/>
            </a:spcAft>
            <a:buNone/>
          </a:pPr>
          <a:r>
            <a:rPr lang="nb-NO" sz="1900" kern="1200" dirty="0">
              <a:solidFill>
                <a:schemeClr val="tx1"/>
              </a:solidFill>
            </a:rPr>
            <a:t>Flerkulturelt aspekt i alle fag</a:t>
          </a:r>
        </a:p>
      </dsp:txBody>
      <dsp:txXfrm rot="10800000">
        <a:off x="1429293" y="2322"/>
        <a:ext cx="3935315" cy="778137"/>
      </dsp:txXfrm>
    </dsp:sp>
    <dsp:sp modelId="{1D404209-A98F-9947-A333-0D4A30BC6782}">
      <dsp:nvSpPr>
        <dsp:cNvPr id="0" name=""/>
        <dsp:cNvSpPr/>
      </dsp:nvSpPr>
      <dsp:spPr>
        <a:xfrm>
          <a:off x="845690" y="2322"/>
          <a:ext cx="778137" cy="77813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83F4E7-B2FA-4149-88DE-777E14AFB55B}">
      <dsp:nvSpPr>
        <dsp:cNvPr id="0" name=""/>
        <dsp:cNvSpPr/>
      </dsp:nvSpPr>
      <dsp:spPr>
        <a:xfrm rot="10800000">
          <a:off x="1234759" y="1012739"/>
          <a:ext cx="4129849" cy="778137"/>
        </a:xfrm>
        <a:prstGeom prst="homePlate">
          <a:avLst/>
        </a:prstGeom>
        <a:solidFill>
          <a:schemeClr val="tx2">
            <a:lumMod val="25000"/>
            <a:lumOff val="75000"/>
            <a:alpha val="7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37" tIns="72390" rIns="135128" bIns="72390" numCol="1" spcCol="1270" anchor="ctr" anchorCtr="0">
          <a:noAutofit/>
        </a:bodyPr>
        <a:lstStyle/>
        <a:p>
          <a:pPr marL="0" lvl="0" indent="0" algn="ctr" defTabSz="844550">
            <a:lnSpc>
              <a:spcPct val="90000"/>
            </a:lnSpc>
            <a:spcBef>
              <a:spcPct val="0"/>
            </a:spcBef>
            <a:spcAft>
              <a:spcPct val="35000"/>
            </a:spcAft>
            <a:buNone/>
          </a:pPr>
          <a:r>
            <a:rPr lang="nb-NO" sz="1900" kern="1200" dirty="0">
              <a:solidFill>
                <a:schemeClr val="tx1"/>
              </a:solidFill>
            </a:rPr>
            <a:t>Kunnskapskonstruksjon</a:t>
          </a:r>
        </a:p>
      </dsp:txBody>
      <dsp:txXfrm rot="10800000">
        <a:off x="1429293" y="1012739"/>
        <a:ext cx="3935315" cy="778137"/>
      </dsp:txXfrm>
    </dsp:sp>
    <dsp:sp modelId="{43DC9095-1C82-C94F-80AE-BDE8CC006D30}">
      <dsp:nvSpPr>
        <dsp:cNvPr id="0" name=""/>
        <dsp:cNvSpPr/>
      </dsp:nvSpPr>
      <dsp:spPr>
        <a:xfrm>
          <a:off x="845690" y="1012739"/>
          <a:ext cx="778137" cy="7781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1883D-D243-CB41-8311-0AD435498626}">
      <dsp:nvSpPr>
        <dsp:cNvPr id="0" name=""/>
        <dsp:cNvSpPr/>
      </dsp:nvSpPr>
      <dsp:spPr>
        <a:xfrm rot="10800000">
          <a:off x="1234759" y="2023156"/>
          <a:ext cx="4129849" cy="778137"/>
        </a:xfrm>
        <a:prstGeom prst="homePlate">
          <a:avLst/>
        </a:prstGeom>
        <a:solidFill>
          <a:schemeClr val="tx2">
            <a:lumMod val="50000"/>
            <a:lumOff val="50000"/>
            <a:alpha val="7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37" tIns="72390" rIns="135128" bIns="72390" numCol="1" spcCol="1270" anchor="ctr" anchorCtr="0">
          <a:noAutofit/>
        </a:bodyPr>
        <a:lstStyle/>
        <a:p>
          <a:pPr marL="0" lvl="0" indent="0" algn="ctr" defTabSz="844550">
            <a:lnSpc>
              <a:spcPct val="90000"/>
            </a:lnSpc>
            <a:spcBef>
              <a:spcPct val="0"/>
            </a:spcBef>
            <a:spcAft>
              <a:spcPct val="35000"/>
            </a:spcAft>
            <a:buNone/>
          </a:pPr>
          <a:r>
            <a:rPr lang="nb-NO" sz="1900" kern="1200" dirty="0">
              <a:solidFill>
                <a:schemeClr val="tx1"/>
              </a:solidFill>
            </a:rPr>
            <a:t>Redusere fordommer</a:t>
          </a:r>
        </a:p>
      </dsp:txBody>
      <dsp:txXfrm rot="10800000">
        <a:off x="1429293" y="2023156"/>
        <a:ext cx="3935315" cy="778137"/>
      </dsp:txXfrm>
    </dsp:sp>
    <dsp:sp modelId="{D68DDABE-3FC0-AF4F-95B1-BF59D32EF96B}">
      <dsp:nvSpPr>
        <dsp:cNvPr id="0" name=""/>
        <dsp:cNvSpPr/>
      </dsp:nvSpPr>
      <dsp:spPr>
        <a:xfrm>
          <a:off x="845690" y="2023156"/>
          <a:ext cx="778137" cy="77813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7000" r="-1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45DF17-1D0D-4F48-96F6-75BECE430FD9}">
      <dsp:nvSpPr>
        <dsp:cNvPr id="0" name=""/>
        <dsp:cNvSpPr/>
      </dsp:nvSpPr>
      <dsp:spPr>
        <a:xfrm rot="10800000">
          <a:off x="1234759" y="3033573"/>
          <a:ext cx="4129849" cy="778137"/>
        </a:xfrm>
        <a:prstGeom prst="homePlate">
          <a:avLst/>
        </a:prstGeom>
        <a:solidFill>
          <a:schemeClr val="tx2">
            <a:lumMod val="75000"/>
            <a:lumOff val="25000"/>
            <a:alpha val="7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37" tIns="72390" rIns="135128" bIns="72390" numCol="1" spcCol="1270" anchor="ctr" anchorCtr="0">
          <a:noAutofit/>
        </a:bodyPr>
        <a:lstStyle/>
        <a:p>
          <a:pPr marL="0" lvl="0" indent="0" algn="ctr" defTabSz="844550">
            <a:lnSpc>
              <a:spcPct val="90000"/>
            </a:lnSpc>
            <a:spcBef>
              <a:spcPct val="0"/>
            </a:spcBef>
            <a:spcAft>
              <a:spcPct val="35000"/>
            </a:spcAft>
            <a:buNone/>
          </a:pPr>
          <a:r>
            <a:rPr lang="nb-NO" sz="1900" kern="1200" dirty="0">
              <a:solidFill>
                <a:schemeClr val="tx1"/>
              </a:solidFill>
            </a:rPr>
            <a:t>Like muligheter</a:t>
          </a:r>
        </a:p>
      </dsp:txBody>
      <dsp:txXfrm rot="10800000">
        <a:off x="1429293" y="3033573"/>
        <a:ext cx="3935315" cy="778137"/>
      </dsp:txXfrm>
    </dsp:sp>
    <dsp:sp modelId="{5733AB1D-B425-C841-814C-6696B1BA848E}">
      <dsp:nvSpPr>
        <dsp:cNvPr id="0" name=""/>
        <dsp:cNvSpPr/>
      </dsp:nvSpPr>
      <dsp:spPr>
        <a:xfrm>
          <a:off x="845690" y="3033573"/>
          <a:ext cx="778137" cy="77813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993F9-A077-2949-87B9-A8426F2151A1}">
      <dsp:nvSpPr>
        <dsp:cNvPr id="0" name=""/>
        <dsp:cNvSpPr/>
      </dsp:nvSpPr>
      <dsp:spPr>
        <a:xfrm rot="10800000">
          <a:off x="1234759" y="4043990"/>
          <a:ext cx="4129849" cy="778137"/>
        </a:xfrm>
        <a:prstGeom prst="homePlate">
          <a:avLst/>
        </a:prstGeom>
        <a:solidFill>
          <a:schemeClr val="tx2">
            <a:lumMod val="90000"/>
            <a:lumOff val="10000"/>
            <a:alpha val="7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37" tIns="72390" rIns="135128" bIns="72390" numCol="1" spcCol="1270" anchor="ctr" anchorCtr="0">
          <a:noAutofit/>
        </a:bodyPr>
        <a:lstStyle/>
        <a:p>
          <a:pPr marL="0" lvl="0" indent="0" algn="ctr" defTabSz="844550">
            <a:lnSpc>
              <a:spcPct val="90000"/>
            </a:lnSpc>
            <a:spcBef>
              <a:spcPct val="0"/>
            </a:spcBef>
            <a:spcAft>
              <a:spcPct val="35000"/>
            </a:spcAft>
            <a:buNone/>
          </a:pPr>
          <a:r>
            <a:rPr lang="nb-NO" sz="1900" kern="1200" dirty="0" err="1">
              <a:solidFill>
                <a:schemeClr val="tx1"/>
              </a:solidFill>
            </a:rPr>
            <a:t>Myndiggjørende</a:t>
          </a:r>
          <a:r>
            <a:rPr lang="nb-NO" sz="1900" kern="1200" dirty="0">
              <a:solidFill>
                <a:schemeClr val="tx1"/>
              </a:solidFill>
            </a:rPr>
            <a:t> skolekultur</a:t>
          </a:r>
        </a:p>
      </dsp:txBody>
      <dsp:txXfrm rot="10800000">
        <a:off x="1429293" y="4043990"/>
        <a:ext cx="3935315" cy="778137"/>
      </dsp:txXfrm>
    </dsp:sp>
    <dsp:sp modelId="{09677A8C-CEEF-5444-93AE-D3C425EE53A6}">
      <dsp:nvSpPr>
        <dsp:cNvPr id="0" name=""/>
        <dsp:cNvSpPr/>
      </dsp:nvSpPr>
      <dsp:spPr>
        <a:xfrm>
          <a:off x="845690" y="4043990"/>
          <a:ext cx="778137" cy="77813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3000" r="-3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BF71-DF05-9E4B-BED8-4456618363B4}" type="datetimeFigureOut">
              <a:rPr lang="nb-NO" smtClean="0"/>
              <a:t>07.11.2025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28A46-0BDA-B240-86C8-3E2FDFED862B}" type="slidenum">
              <a:rPr lang="nb-NO" smtClean="0"/>
              <a:t>‹#›</a:t>
            </a:fld>
            <a:endParaRPr lang="nb-NO"/>
          </a:p>
        </p:txBody>
      </p:sp>
    </p:spTree>
    <p:extLst>
      <p:ext uri="{BB962C8B-B14F-4D97-AF65-F5344CB8AC3E}">
        <p14:creationId xmlns:p14="http://schemas.microsoft.com/office/powerpoint/2010/main" val="288307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7F81A-AE9B-B3E2-ACB8-28E7070BF95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A244C83-23D8-355F-DF5C-56646AA10E7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E482B53-993B-1EC4-B874-A5E235095A0F}"/>
              </a:ext>
            </a:extLst>
          </p:cNvPr>
          <p:cNvSpPr>
            <a:spLocks noGrp="1"/>
          </p:cNvSpPr>
          <p:nvPr>
            <p:ph type="body" idx="1"/>
          </p:nvPr>
        </p:nvSpPr>
        <p:spPr/>
        <p:txBody>
          <a:bodyPr/>
          <a:lstStyle/>
          <a:p>
            <a:r>
              <a:rPr lang="nb-NO" dirty="0"/>
              <a:t>10 min</a:t>
            </a:r>
          </a:p>
        </p:txBody>
      </p:sp>
      <p:sp>
        <p:nvSpPr>
          <p:cNvPr id="4" name="Plassholder for lysbildenummer 3">
            <a:extLst>
              <a:ext uri="{FF2B5EF4-FFF2-40B4-BE49-F238E27FC236}">
                <a16:creationId xmlns:a16="http://schemas.microsoft.com/office/drawing/2014/main" id="{888044E4-F8FC-0E45-9608-3D95626C85E9}"/>
              </a:ext>
            </a:extLst>
          </p:cNvPr>
          <p:cNvSpPr>
            <a:spLocks noGrp="1"/>
          </p:cNvSpPr>
          <p:nvPr>
            <p:ph type="sldNum" sz="quarter" idx="5"/>
          </p:nvPr>
        </p:nvSpPr>
        <p:spPr/>
        <p:txBody>
          <a:bodyPr/>
          <a:lstStyle/>
          <a:p>
            <a:fld id="{96228A46-0BDA-B240-86C8-3E2FDFED862B}" type="slidenum">
              <a:rPr lang="nb-NO" smtClean="0"/>
              <a:t>14</a:t>
            </a:fld>
            <a:endParaRPr lang="nb-NO"/>
          </a:p>
        </p:txBody>
      </p:sp>
    </p:spTree>
    <p:extLst>
      <p:ext uri="{BB962C8B-B14F-4D97-AF65-F5344CB8AC3E}">
        <p14:creationId xmlns:p14="http://schemas.microsoft.com/office/powerpoint/2010/main" val="331757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 min</a:t>
            </a:r>
          </a:p>
        </p:txBody>
      </p:sp>
      <p:sp>
        <p:nvSpPr>
          <p:cNvPr id="4" name="Plassholder for lysbildenummer 3"/>
          <p:cNvSpPr>
            <a:spLocks noGrp="1"/>
          </p:cNvSpPr>
          <p:nvPr>
            <p:ph type="sldNum" sz="quarter" idx="5"/>
          </p:nvPr>
        </p:nvSpPr>
        <p:spPr/>
        <p:txBody>
          <a:bodyPr/>
          <a:lstStyle/>
          <a:p>
            <a:fld id="{96228A46-0BDA-B240-86C8-3E2FDFED862B}" type="slidenum">
              <a:rPr lang="nb-NO" smtClean="0"/>
              <a:t>55</a:t>
            </a:fld>
            <a:endParaRPr lang="nb-NO"/>
          </a:p>
        </p:txBody>
      </p:sp>
    </p:spTree>
    <p:extLst>
      <p:ext uri="{BB962C8B-B14F-4D97-AF65-F5344CB8AC3E}">
        <p14:creationId xmlns:p14="http://schemas.microsoft.com/office/powerpoint/2010/main" val="327607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 min</a:t>
            </a:r>
          </a:p>
        </p:txBody>
      </p:sp>
      <p:sp>
        <p:nvSpPr>
          <p:cNvPr id="4" name="Plassholder for lysbildenummer 3"/>
          <p:cNvSpPr>
            <a:spLocks noGrp="1"/>
          </p:cNvSpPr>
          <p:nvPr>
            <p:ph type="sldNum" sz="quarter" idx="5"/>
          </p:nvPr>
        </p:nvSpPr>
        <p:spPr/>
        <p:txBody>
          <a:bodyPr/>
          <a:lstStyle/>
          <a:p>
            <a:fld id="{96228A46-0BDA-B240-86C8-3E2FDFED862B}" type="slidenum">
              <a:rPr lang="nb-NO" smtClean="0"/>
              <a:t>58</a:t>
            </a:fld>
            <a:endParaRPr lang="nb-NO"/>
          </a:p>
        </p:txBody>
      </p:sp>
    </p:spTree>
    <p:extLst>
      <p:ext uri="{BB962C8B-B14F-4D97-AF65-F5344CB8AC3E}">
        <p14:creationId xmlns:p14="http://schemas.microsoft.com/office/powerpoint/2010/main" val="56950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 min</a:t>
            </a:r>
          </a:p>
        </p:txBody>
      </p:sp>
      <p:sp>
        <p:nvSpPr>
          <p:cNvPr id="4" name="Plassholder for lysbildenummer 3"/>
          <p:cNvSpPr>
            <a:spLocks noGrp="1"/>
          </p:cNvSpPr>
          <p:nvPr>
            <p:ph type="sldNum" sz="quarter" idx="5"/>
          </p:nvPr>
        </p:nvSpPr>
        <p:spPr/>
        <p:txBody>
          <a:bodyPr/>
          <a:lstStyle/>
          <a:p>
            <a:fld id="{96228A46-0BDA-B240-86C8-3E2FDFED862B}" type="slidenum">
              <a:rPr lang="nb-NO" smtClean="0"/>
              <a:t>61</a:t>
            </a:fld>
            <a:endParaRPr lang="nb-NO"/>
          </a:p>
        </p:txBody>
      </p:sp>
    </p:spTree>
    <p:extLst>
      <p:ext uri="{BB962C8B-B14F-4D97-AF65-F5344CB8AC3E}">
        <p14:creationId xmlns:p14="http://schemas.microsoft.com/office/powerpoint/2010/main" val="214877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a:t>
            </a:r>
          </a:p>
        </p:txBody>
      </p:sp>
      <p:sp>
        <p:nvSpPr>
          <p:cNvPr id="4" name="Plassholder for lysbildenummer 3"/>
          <p:cNvSpPr>
            <a:spLocks noGrp="1"/>
          </p:cNvSpPr>
          <p:nvPr>
            <p:ph type="sldNum" sz="quarter" idx="5"/>
          </p:nvPr>
        </p:nvSpPr>
        <p:spPr/>
        <p:txBody>
          <a:bodyPr/>
          <a:lstStyle/>
          <a:p>
            <a:fld id="{96228A46-0BDA-B240-86C8-3E2FDFED862B}" type="slidenum">
              <a:rPr lang="nb-NO" smtClean="0"/>
              <a:t>63</a:t>
            </a:fld>
            <a:endParaRPr lang="nb-NO"/>
          </a:p>
        </p:txBody>
      </p:sp>
    </p:spTree>
    <p:extLst>
      <p:ext uri="{BB962C8B-B14F-4D97-AF65-F5344CB8AC3E}">
        <p14:creationId xmlns:p14="http://schemas.microsoft.com/office/powerpoint/2010/main" val="3380884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a:t>
            </a:r>
          </a:p>
        </p:txBody>
      </p:sp>
      <p:sp>
        <p:nvSpPr>
          <p:cNvPr id="4" name="Plassholder for lysbildenummer 3"/>
          <p:cNvSpPr>
            <a:spLocks noGrp="1"/>
          </p:cNvSpPr>
          <p:nvPr>
            <p:ph type="sldNum" sz="quarter" idx="5"/>
          </p:nvPr>
        </p:nvSpPr>
        <p:spPr/>
        <p:txBody>
          <a:bodyPr/>
          <a:lstStyle/>
          <a:p>
            <a:fld id="{96228A46-0BDA-B240-86C8-3E2FDFED862B}" type="slidenum">
              <a:rPr lang="nb-NO" smtClean="0"/>
              <a:t>64</a:t>
            </a:fld>
            <a:endParaRPr lang="nb-NO"/>
          </a:p>
        </p:txBody>
      </p:sp>
    </p:spTree>
    <p:extLst>
      <p:ext uri="{BB962C8B-B14F-4D97-AF65-F5344CB8AC3E}">
        <p14:creationId xmlns:p14="http://schemas.microsoft.com/office/powerpoint/2010/main" val="3204970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 min</a:t>
            </a:r>
          </a:p>
        </p:txBody>
      </p:sp>
      <p:sp>
        <p:nvSpPr>
          <p:cNvPr id="4" name="Plassholder for lysbildenummer 3"/>
          <p:cNvSpPr>
            <a:spLocks noGrp="1"/>
          </p:cNvSpPr>
          <p:nvPr>
            <p:ph type="sldNum" sz="quarter" idx="5"/>
          </p:nvPr>
        </p:nvSpPr>
        <p:spPr/>
        <p:txBody>
          <a:bodyPr/>
          <a:lstStyle/>
          <a:p>
            <a:fld id="{64D61881-BECB-DB46-AE67-9CB9938CD41D}" type="slidenum">
              <a:rPr lang="nb-NO" smtClean="0"/>
              <a:t>65</a:t>
            </a:fld>
            <a:endParaRPr lang="nb-NO"/>
          </a:p>
        </p:txBody>
      </p:sp>
    </p:spTree>
    <p:extLst>
      <p:ext uri="{BB962C8B-B14F-4D97-AF65-F5344CB8AC3E}">
        <p14:creationId xmlns:p14="http://schemas.microsoft.com/office/powerpoint/2010/main" val="1541919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 min</a:t>
            </a:r>
          </a:p>
        </p:txBody>
      </p:sp>
      <p:sp>
        <p:nvSpPr>
          <p:cNvPr id="4" name="Plassholder for lysbildenummer 3"/>
          <p:cNvSpPr>
            <a:spLocks noGrp="1"/>
          </p:cNvSpPr>
          <p:nvPr>
            <p:ph type="sldNum" sz="quarter" idx="5"/>
          </p:nvPr>
        </p:nvSpPr>
        <p:spPr/>
        <p:txBody>
          <a:bodyPr/>
          <a:lstStyle/>
          <a:p>
            <a:fld id="{96228A46-0BDA-B240-86C8-3E2FDFED862B}" type="slidenum">
              <a:rPr lang="nb-NO" smtClean="0"/>
              <a:t>67</a:t>
            </a:fld>
            <a:endParaRPr lang="nb-NO"/>
          </a:p>
        </p:txBody>
      </p:sp>
    </p:spTree>
    <p:extLst>
      <p:ext uri="{BB962C8B-B14F-4D97-AF65-F5344CB8AC3E}">
        <p14:creationId xmlns:p14="http://schemas.microsoft.com/office/powerpoint/2010/main" val="297645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F5AA4-8E25-E0B6-4DAD-A010C757CC6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B55AF78-E8C3-BFE8-75C1-A395AE8968C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B32C0C2-31FB-5D3E-98E9-F196251935CC}"/>
              </a:ext>
            </a:extLst>
          </p:cNvPr>
          <p:cNvSpPr>
            <a:spLocks noGrp="1"/>
          </p:cNvSpPr>
          <p:nvPr>
            <p:ph type="body" idx="1"/>
          </p:nvPr>
        </p:nvSpPr>
        <p:spPr/>
        <p:txBody>
          <a:bodyPr/>
          <a:lstStyle/>
          <a:p>
            <a:r>
              <a:rPr lang="nb-NO" dirty="0"/>
              <a:t>10 min</a:t>
            </a:r>
          </a:p>
        </p:txBody>
      </p:sp>
      <p:sp>
        <p:nvSpPr>
          <p:cNvPr id="4" name="Plassholder for lysbildenummer 3">
            <a:extLst>
              <a:ext uri="{FF2B5EF4-FFF2-40B4-BE49-F238E27FC236}">
                <a16:creationId xmlns:a16="http://schemas.microsoft.com/office/drawing/2014/main" id="{492C3E1B-C7C8-5C63-5F96-0DC405709FA6}"/>
              </a:ext>
            </a:extLst>
          </p:cNvPr>
          <p:cNvSpPr>
            <a:spLocks noGrp="1"/>
          </p:cNvSpPr>
          <p:nvPr>
            <p:ph type="sldNum" sz="quarter" idx="5"/>
          </p:nvPr>
        </p:nvSpPr>
        <p:spPr/>
        <p:txBody>
          <a:bodyPr/>
          <a:lstStyle/>
          <a:p>
            <a:fld id="{96228A46-0BDA-B240-86C8-3E2FDFED862B}" type="slidenum">
              <a:rPr lang="nb-NO" smtClean="0"/>
              <a:t>68</a:t>
            </a:fld>
            <a:endParaRPr lang="nb-NO"/>
          </a:p>
        </p:txBody>
      </p:sp>
    </p:spTree>
    <p:extLst>
      <p:ext uri="{BB962C8B-B14F-4D97-AF65-F5344CB8AC3E}">
        <p14:creationId xmlns:p14="http://schemas.microsoft.com/office/powerpoint/2010/main" val="355275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a:t>
            </a:r>
          </a:p>
        </p:txBody>
      </p:sp>
      <p:sp>
        <p:nvSpPr>
          <p:cNvPr id="4" name="Plassholder for lysbildenummer 3"/>
          <p:cNvSpPr>
            <a:spLocks noGrp="1"/>
          </p:cNvSpPr>
          <p:nvPr>
            <p:ph type="sldNum" sz="quarter" idx="5"/>
          </p:nvPr>
        </p:nvSpPr>
        <p:spPr/>
        <p:txBody>
          <a:bodyPr/>
          <a:lstStyle/>
          <a:p>
            <a:fld id="{96228A46-0BDA-B240-86C8-3E2FDFED862B}" type="slidenum">
              <a:rPr lang="nb-NO" smtClean="0"/>
              <a:t>70</a:t>
            </a:fld>
            <a:endParaRPr lang="nb-NO"/>
          </a:p>
        </p:txBody>
      </p:sp>
    </p:spTree>
    <p:extLst>
      <p:ext uri="{BB962C8B-B14F-4D97-AF65-F5344CB8AC3E}">
        <p14:creationId xmlns:p14="http://schemas.microsoft.com/office/powerpoint/2010/main" val="1315378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a:t>
            </a:r>
          </a:p>
        </p:txBody>
      </p:sp>
      <p:sp>
        <p:nvSpPr>
          <p:cNvPr id="4" name="Plassholder for lysbildenummer 3"/>
          <p:cNvSpPr>
            <a:spLocks noGrp="1"/>
          </p:cNvSpPr>
          <p:nvPr>
            <p:ph type="sldNum" sz="quarter" idx="5"/>
          </p:nvPr>
        </p:nvSpPr>
        <p:spPr/>
        <p:txBody>
          <a:bodyPr/>
          <a:lstStyle/>
          <a:p>
            <a:fld id="{96228A46-0BDA-B240-86C8-3E2FDFED862B}" type="slidenum">
              <a:rPr lang="nb-NO" smtClean="0"/>
              <a:t>71</a:t>
            </a:fld>
            <a:endParaRPr lang="nb-NO"/>
          </a:p>
        </p:txBody>
      </p:sp>
    </p:spTree>
    <p:extLst>
      <p:ext uri="{BB962C8B-B14F-4D97-AF65-F5344CB8AC3E}">
        <p14:creationId xmlns:p14="http://schemas.microsoft.com/office/powerpoint/2010/main" val="17558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69CEB28-62A1-F747-93DC-BD48EBCC5DF7}" type="slidenum">
              <a:rPr lang="nb-NO" smtClean="0"/>
              <a:t>33</a:t>
            </a:fld>
            <a:endParaRPr lang="nb-NO"/>
          </a:p>
        </p:txBody>
      </p:sp>
    </p:spTree>
    <p:extLst>
      <p:ext uri="{BB962C8B-B14F-4D97-AF65-F5344CB8AC3E}">
        <p14:creationId xmlns:p14="http://schemas.microsoft.com/office/powerpoint/2010/main" val="385178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a:t>
            </a:r>
          </a:p>
        </p:txBody>
      </p:sp>
      <p:sp>
        <p:nvSpPr>
          <p:cNvPr id="4" name="Plassholder for lysbildenummer 3"/>
          <p:cNvSpPr>
            <a:spLocks noGrp="1"/>
          </p:cNvSpPr>
          <p:nvPr>
            <p:ph type="sldNum" sz="quarter" idx="5"/>
          </p:nvPr>
        </p:nvSpPr>
        <p:spPr/>
        <p:txBody>
          <a:bodyPr/>
          <a:lstStyle/>
          <a:p>
            <a:fld id="{1EBEB604-C9F2-B44F-BBD0-B423C6B3A96A}" type="slidenum">
              <a:rPr lang="nb-NO" smtClean="0"/>
              <a:t>73</a:t>
            </a:fld>
            <a:endParaRPr lang="nb-NO"/>
          </a:p>
        </p:txBody>
      </p:sp>
    </p:spTree>
    <p:extLst>
      <p:ext uri="{BB962C8B-B14F-4D97-AF65-F5344CB8AC3E}">
        <p14:creationId xmlns:p14="http://schemas.microsoft.com/office/powerpoint/2010/main" val="3820700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EBEB604-C9F2-B44F-BBD0-B423C6B3A96A}" type="slidenum">
              <a:rPr lang="nb-NO" smtClean="0"/>
              <a:t>74</a:t>
            </a:fld>
            <a:endParaRPr lang="nb-NO"/>
          </a:p>
        </p:txBody>
      </p:sp>
    </p:spTree>
    <p:extLst>
      <p:ext uri="{BB962C8B-B14F-4D97-AF65-F5344CB8AC3E}">
        <p14:creationId xmlns:p14="http://schemas.microsoft.com/office/powerpoint/2010/main" val="34218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ville dere ha reagert?</a:t>
            </a:r>
          </a:p>
          <a:p>
            <a:pPr marL="171450" indent="-171450">
              <a:buFontTx/>
              <a:buChar char="-"/>
            </a:pPr>
            <a:r>
              <a:rPr lang="nb-NO" dirty="0"/>
              <a:t>Tydelig valg hva man bør gjøre?</a:t>
            </a:r>
          </a:p>
          <a:p>
            <a:pPr marL="171450" indent="-171450">
              <a:buFontTx/>
              <a:buChar char="-"/>
            </a:pPr>
            <a:r>
              <a:rPr lang="nb-NO" dirty="0"/>
              <a:t>Hvis noe hensiktsmessig strider mot lov?</a:t>
            </a:r>
          </a:p>
        </p:txBody>
      </p:sp>
      <p:sp>
        <p:nvSpPr>
          <p:cNvPr id="4" name="Plassholder for lysbildenummer 3"/>
          <p:cNvSpPr>
            <a:spLocks noGrp="1"/>
          </p:cNvSpPr>
          <p:nvPr>
            <p:ph type="sldNum" sz="quarter" idx="5"/>
          </p:nvPr>
        </p:nvSpPr>
        <p:spPr/>
        <p:txBody>
          <a:bodyPr/>
          <a:lstStyle/>
          <a:p>
            <a:fld id="{D69CEB28-62A1-F747-93DC-BD48EBCC5DF7}" type="slidenum">
              <a:rPr lang="nb-NO" smtClean="0"/>
              <a:t>40</a:t>
            </a:fld>
            <a:endParaRPr lang="nb-NO"/>
          </a:p>
        </p:txBody>
      </p:sp>
    </p:spTree>
    <p:extLst>
      <p:ext uri="{BB962C8B-B14F-4D97-AF65-F5344CB8AC3E}">
        <p14:creationId xmlns:p14="http://schemas.microsoft.com/office/powerpoint/2010/main" val="266389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 min</a:t>
            </a:r>
          </a:p>
        </p:txBody>
      </p:sp>
      <p:sp>
        <p:nvSpPr>
          <p:cNvPr id="4" name="Plassholder for lysbildenummer 3"/>
          <p:cNvSpPr>
            <a:spLocks noGrp="1"/>
          </p:cNvSpPr>
          <p:nvPr>
            <p:ph type="sldNum" sz="quarter" idx="5"/>
          </p:nvPr>
        </p:nvSpPr>
        <p:spPr/>
        <p:txBody>
          <a:bodyPr/>
          <a:lstStyle/>
          <a:p>
            <a:fld id="{84CD3DCF-1E49-7B46-A25C-E097B28DF46B}" type="slidenum">
              <a:rPr lang="nb-NO" smtClean="0"/>
              <a:t>49</a:t>
            </a:fld>
            <a:endParaRPr lang="nb-NO"/>
          </a:p>
        </p:txBody>
      </p:sp>
    </p:spTree>
    <p:extLst>
      <p:ext uri="{BB962C8B-B14F-4D97-AF65-F5344CB8AC3E}">
        <p14:creationId xmlns:p14="http://schemas.microsoft.com/office/powerpoint/2010/main" val="390758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27AB-3AFD-17D6-6FF8-5D8B0E1BDB9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F8D2706-4D6F-A9F3-7878-4E41AB6A1DF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9CD3046-DA8C-7C32-BCBC-C8810C6A1A97}"/>
              </a:ext>
            </a:extLst>
          </p:cNvPr>
          <p:cNvSpPr>
            <a:spLocks noGrp="1"/>
          </p:cNvSpPr>
          <p:nvPr>
            <p:ph type="body" idx="1"/>
          </p:nvPr>
        </p:nvSpPr>
        <p:spPr/>
        <p:txBody>
          <a:bodyPr/>
          <a:lstStyle/>
          <a:p>
            <a:r>
              <a:rPr lang="nb-NO" dirty="0"/>
              <a:t>5min</a:t>
            </a:r>
          </a:p>
        </p:txBody>
      </p:sp>
      <p:sp>
        <p:nvSpPr>
          <p:cNvPr id="4" name="Plassholder for lysbildenummer 3">
            <a:extLst>
              <a:ext uri="{FF2B5EF4-FFF2-40B4-BE49-F238E27FC236}">
                <a16:creationId xmlns:a16="http://schemas.microsoft.com/office/drawing/2014/main" id="{CD5BE1A9-4E44-BB68-633D-B8107C94F4A1}"/>
              </a:ext>
            </a:extLst>
          </p:cNvPr>
          <p:cNvSpPr>
            <a:spLocks noGrp="1"/>
          </p:cNvSpPr>
          <p:nvPr>
            <p:ph type="sldNum" sz="quarter" idx="5"/>
          </p:nvPr>
        </p:nvSpPr>
        <p:spPr/>
        <p:txBody>
          <a:bodyPr/>
          <a:lstStyle/>
          <a:p>
            <a:fld id="{19B2C10F-6B73-0448-BE3A-541B2DA55998}" type="slidenum">
              <a:rPr lang="nb-NO" smtClean="0"/>
              <a:t>50</a:t>
            </a:fld>
            <a:endParaRPr lang="nb-NO"/>
          </a:p>
        </p:txBody>
      </p:sp>
    </p:spTree>
    <p:extLst>
      <p:ext uri="{BB962C8B-B14F-4D97-AF65-F5344CB8AC3E}">
        <p14:creationId xmlns:p14="http://schemas.microsoft.com/office/powerpoint/2010/main" val="107299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a:t>
            </a:r>
          </a:p>
        </p:txBody>
      </p:sp>
      <p:sp>
        <p:nvSpPr>
          <p:cNvPr id="4" name="Plassholder for lysbildenummer 3"/>
          <p:cNvSpPr>
            <a:spLocks noGrp="1"/>
          </p:cNvSpPr>
          <p:nvPr>
            <p:ph type="sldNum" sz="quarter" idx="5"/>
          </p:nvPr>
        </p:nvSpPr>
        <p:spPr/>
        <p:txBody>
          <a:bodyPr/>
          <a:lstStyle/>
          <a:p>
            <a:fld id="{9970BC20-EBE2-9740-A1EC-856689C686FA}" type="slidenum">
              <a:rPr lang="nb-NO" smtClean="0"/>
              <a:t>51</a:t>
            </a:fld>
            <a:endParaRPr lang="nb-NO"/>
          </a:p>
        </p:txBody>
      </p:sp>
    </p:spTree>
    <p:extLst>
      <p:ext uri="{BB962C8B-B14F-4D97-AF65-F5344CB8AC3E}">
        <p14:creationId xmlns:p14="http://schemas.microsoft.com/office/powerpoint/2010/main" val="174218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 min</a:t>
            </a:r>
          </a:p>
        </p:txBody>
      </p:sp>
      <p:sp>
        <p:nvSpPr>
          <p:cNvPr id="4" name="Plassholder for lysbildenummer 3"/>
          <p:cNvSpPr>
            <a:spLocks noGrp="1"/>
          </p:cNvSpPr>
          <p:nvPr>
            <p:ph type="sldNum" sz="quarter" idx="5"/>
          </p:nvPr>
        </p:nvSpPr>
        <p:spPr/>
        <p:txBody>
          <a:bodyPr/>
          <a:lstStyle/>
          <a:p>
            <a:fld id="{84CD3DCF-1E49-7B46-A25C-E097B28DF46B}" type="slidenum">
              <a:rPr lang="nb-NO" smtClean="0"/>
              <a:t>52</a:t>
            </a:fld>
            <a:endParaRPr lang="nb-NO"/>
          </a:p>
        </p:txBody>
      </p:sp>
    </p:spTree>
    <p:extLst>
      <p:ext uri="{BB962C8B-B14F-4D97-AF65-F5344CB8AC3E}">
        <p14:creationId xmlns:p14="http://schemas.microsoft.com/office/powerpoint/2010/main" val="135792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 min</a:t>
            </a:r>
          </a:p>
        </p:txBody>
      </p:sp>
      <p:sp>
        <p:nvSpPr>
          <p:cNvPr id="4" name="Plassholder for lysbildenummer 3"/>
          <p:cNvSpPr>
            <a:spLocks noGrp="1"/>
          </p:cNvSpPr>
          <p:nvPr>
            <p:ph type="sldNum" sz="quarter" idx="5"/>
          </p:nvPr>
        </p:nvSpPr>
        <p:spPr/>
        <p:txBody>
          <a:bodyPr/>
          <a:lstStyle/>
          <a:p>
            <a:fld id="{96228A46-0BDA-B240-86C8-3E2FDFED862B}" type="slidenum">
              <a:rPr lang="nb-NO" smtClean="0"/>
              <a:t>53</a:t>
            </a:fld>
            <a:endParaRPr lang="nb-NO"/>
          </a:p>
        </p:txBody>
      </p:sp>
    </p:spTree>
    <p:extLst>
      <p:ext uri="{BB962C8B-B14F-4D97-AF65-F5344CB8AC3E}">
        <p14:creationId xmlns:p14="http://schemas.microsoft.com/office/powerpoint/2010/main" val="110462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 min</a:t>
            </a:r>
          </a:p>
        </p:txBody>
      </p:sp>
      <p:sp>
        <p:nvSpPr>
          <p:cNvPr id="4" name="Plassholder for lysbildenummer 3"/>
          <p:cNvSpPr>
            <a:spLocks noGrp="1"/>
          </p:cNvSpPr>
          <p:nvPr>
            <p:ph type="sldNum" sz="quarter" idx="5"/>
          </p:nvPr>
        </p:nvSpPr>
        <p:spPr/>
        <p:txBody>
          <a:bodyPr/>
          <a:lstStyle/>
          <a:p>
            <a:fld id="{96228A46-0BDA-B240-86C8-3E2FDFED862B}" type="slidenum">
              <a:rPr lang="nb-NO" smtClean="0"/>
              <a:t>54</a:t>
            </a:fld>
            <a:endParaRPr lang="nb-NO"/>
          </a:p>
        </p:txBody>
      </p:sp>
    </p:spTree>
    <p:extLst>
      <p:ext uri="{BB962C8B-B14F-4D97-AF65-F5344CB8AC3E}">
        <p14:creationId xmlns:p14="http://schemas.microsoft.com/office/powerpoint/2010/main" val="1116983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B1B99F-8184-FD01-B770-6471BD46DE9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734E108-C571-182E-62EC-EF06ABB5A9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60C4620-9CCC-CF18-49CE-E7E4F0E358E2}"/>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5" name="Plassholder for bunntekst 4">
            <a:extLst>
              <a:ext uri="{FF2B5EF4-FFF2-40B4-BE49-F238E27FC236}">
                <a16:creationId xmlns:a16="http://schemas.microsoft.com/office/drawing/2014/main" id="{34FFB1F4-63E5-5321-9E30-ADD534E7E0C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79BD17F-FC2B-329D-FBD4-1044FE6CE33F}"/>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19883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57B28F-A6FB-6592-FA97-968BB204F1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58A85A7-14F6-D8BE-5970-0D89BDD307B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8E5C3A8-59B0-2960-8C82-D3A75027884D}"/>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5" name="Plassholder for bunntekst 4">
            <a:extLst>
              <a:ext uri="{FF2B5EF4-FFF2-40B4-BE49-F238E27FC236}">
                <a16:creationId xmlns:a16="http://schemas.microsoft.com/office/drawing/2014/main" id="{A8DEF492-E5CC-12F6-27B9-E599DCC245D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E83781F-3997-2822-C3E0-C174E952C6BC}"/>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950911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C06C0B4-32C9-DF60-1AF3-7FF11431417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69E6577-1746-798F-424F-7A7C0211015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E437E60-1D5D-4441-F4A1-B49C0491525B}"/>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5" name="Plassholder for bunntekst 4">
            <a:extLst>
              <a:ext uri="{FF2B5EF4-FFF2-40B4-BE49-F238E27FC236}">
                <a16:creationId xmlns:a16="http://schemas.microsoft.com/office/drawing/2014/main" id="{2FB643FC-225B-351B-A1F2-42AB1D3CCF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0166F49-77A5-C202-4A06-999A97A802D0}"/>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153078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Kapittel">
    <p:bg>
      <p:bgPr>
        <a:solidFill>
          <a:srgbClr val="D2002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B2ABB-797D-6D4E-8B9C-7322AB6B5428}"/>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DC16EDBB-B8D9-674E-B664-6D4E9C1BB60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lysbildenummer 3">
            <a:extLst>
              <a:ext uri="{FF2B5EF4-FFF2-40B4-BE49-F238E27FC236}">
                <a16:creationId xmlns:a16="http://schemas.microsoft.com/office/drawing/2014/main" id="{86EAD960-F254-E848-958E-CE9D03C75C5C}"/>
              </a:ext>
            </a:extLst>
          </p:cNvPr>
          <p:cNvSpPr>
            <a:spLocks noGrp="1"/>
          </p:cNvSpPr>
          <p:nvPr>
            <p:ph type="sldNum" sz="quarter" idx="10"/>
          </p:nvPr>
        </p:nvSpPr>
        <p:spPr/>
        <p:txBody>
          <a:bodyPr/>
          <a:lstStyle>
            <a:lvl1pPr>
              <a:defRPr>
                <a:solidFill>
                  <a:schemeClr val="bg2"/>
                </a:solidFill>
              </a:defRPr>
            </a:lvl1pPr>
          </a:lstStyle>
          <a:p>
            <a:fld id="{CB34E9FF-35ED-4746-A218-B58892FE7A5D}" type="slidenum">
              <a:rPr lang="nb-NO" smtClean="0"/>
              <a:pPr/>
              <a:t>‹#›</a:t>
            </a:fld>
            <a:endParaRPr lang="nb-NO">
              <a:solidFill>
                <a:schemeClr val="bg2"/>
              </a:solidFill>
            </a:endParaRPr>
          </a:p>
        </p:txBody>
      </p:sp>
      <p:pic>
        <p:nvPicPr>
          <p:cNvPr id="6" name="Bilde 5" descr="Et bilde som inneholder utklipp&#10;&#10;&#10;&#10;Automatisk generert beskrivelse">
            <a:extLst>
              <a:ext uri="{FF2B5EF4-FFF2-40B4-BE49-F238E27FC236}">
                <a16:creationId xmlns:a16="http://schemas.microsoft.com/office/drawing/2014/main" id="{938096F5-5CE4-BD4A-863B-A857C64BB1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
        <p:nvSpPr>
          <p:cNvPr id="7" name="Plassholder for tekst 6">
            <a:extLst>
              <a:ext uri="{FF2B5EF4-FFF2-40B4-BE49-F238E27FC236}">
                <a16:creationId xmlns:a16="http://schemas.microsoft.com/office/drawing/2014/main" id="{EAB11FD0-0634-554E-84D0-4D0DD970FF52}"/>
              </a:ext>
            </a:extLst>
          </p:cNvPr>
          <p:cNvSpPr>
            <a:spLocks noGrp="1"/>
          </p:cNvSpPr>
          <p:nvPr>
            <p:ph type="body" sz="quarter" idx="11" hasCustomPrompt="1"/>
          </p:nvPr>
        </p:nvSpPr>
        <p:spPr>
          <a:xfrm>
            <a:off x="7459663" y="6370638"/>
            <a:ext cx="3208337" cy="365125"/>
          </a:xfrm>
        </p:spPr>
        <p:txBody>
          <a:bodyPr>
            <a:normAutofit/>
          </a:bodyPr>
          <a:lstStyle>
            <a:lvl1pPr algn="r">
              <a:buNone/>
              <a:defRPr lang="nb-NO" sz="1100" b="0" i="0" smtClean="0">
                <a:solidFill>
                  <a:schemeClr val="bg1"/>
                </a:solidFill>
                <a:effectLst/>
                <a:latin typeface="Helvetica" pitchFamily="2" charset="0"/>
              </a:defRPr>
            </a:lvl1pPr>
            <a:lvl2pPr>
              <a:defRPr sz="900"/>
            </a:lvl2pPr>
            <a:lvl3pPr>
              <a:defRPr sz="900"/>
            </a:lvl3pPr>
            <a:lvl4pPr>
              <a:defRPr sz="900"/>
            </a:lvl4pPr>
            <a:lvl5pPr>
              <a:defRPr sz="900"/>
            </a:lvl5pPr>
          </a:lstStyle>
          <a:p>
            <a:pPr lvl="0"/>
            <a:r>
              <a:rPr lang="nb-NO" b="0" i="0" dirty="0">
                <a:solidFill>
                  <a:srgbClr val="202124"/>
                </a:solidFill>
                <a:effectLst/>
                <a:latin typeface="arial" panose="020B0604020202020204" pitchFamily="34" charset="0"/>
              </a:rPr>
              <a:t>© </a:t>
            </a:r>
            <a:r>
              <a:rPr lang="nb-NO" dirty="0"/>
              <a:t>Copyright / kildehenvisning</a:t>
            </a:r>
          </a:p>
        </p:txBody>
      </p:sp>
    </p:spTree>
    <p:extLst>
      <p:ext uri="{BB962C8B-B14F-4D97-AF65-F5344CB8AC3E}">
        <p14:creationId xmlns:p14="http://schemas.microsoft.com/office/powerpoint/2010/main" val="3675942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omt">
    <p:spTree>
      <p:nvGrpSpPr>
        <p:cNvPr id="1" name=""/>
        <p:cNvGrpSpPr/>
        <p:nvPr/>
      </p:nvGrpSpPr>
      <p:grpSpPr>
        <a:xfrm>
          <a:off x="0" y="0"/>
          <a:ext cx="0" cy="0"/>
          <a:chOff x="0" y="0"/>
          <a:chExt cx="0" cy="0"/>
        </a:xfrm>
      </p:grpSpPr>
      <p:sp>
        <p:nvSpPr>
          <p:cNvPr id="2" name="Tittel 3">
            <a:extLst>
              <a:ext uri="{FF2B5EF4-FFF2-40B4-BE49-F238E27FC236}">
                <a16:creationId xmlns:a16="http://schemas.microsoft.com/office/drawing/2014/main" id="{3FCA11E2-7DB7-0FD8-4683-69C04D4B8A11}"/>
              </a:ext>
            </a:extLst>
          </p:cNvPr>
          <p:cNvSpPr>
            <a:spLocks noGrp="1"/>
          </p:cNvSpPr>
          <p:nvPr>
            <p:ph type="title" hasCustomPrompt="1"/>
          </p:nvPr>
        </p:nvSpPr>
        <p:spPr>
          <a:xfrm>
            <a:off x="579400" y="-540883"/>
            <a:ext cx="11033200" cy="540883"/>
          </a:xfrm>
        </p:spPr>
        <p:txBody>
          <a:bodyPr/>
          <a:lstStyle/>
          <a:p>
            <a:r>
              <a:rPr lang="nb-NO" dirty="0"/>
              <a:t>Klikk her for å legge til en skjult tittel</a:t>
            </a:r>
          </a:p>
        </p:txBody>
      </p:sp>
      <p:sp>
        <p:nvSpPr>
          <p:cNvPr id="4" name="Kildehenvisning">
            <a:extLst>
              <a:ext uri="{FF2B5EF4-FFF2-40B4-BE49-F238E27FC236}">
                <a16:creationId xmlns:a16="http://schemas.microsoft.com/office/drawing/2014/main" id="{F30C16E2-E34E-2A48-AC14-D8904ACA100F}"/>
              </a:ext>
            </a:extLst>
          </p:cNvPr>
          <p:cNvSpPr>
            <a:spLocks noGrp="1"/>
          </p:cNvSpPr>
          <p:nvPr>
            <p:ph type="body" sz="quarter" idx="13" hasCustomPrompt="1"/>
          </p:nvPr>
        </p:nvSpPr>
        <p:spPr>
          <a:xfrm>
            <a:off x="7357730" y="6370638"/>
            <a:ext cx="3208337" cy="365125"/>
          </a:xfrm>
        </p:spPr>
        <p:txBody>
          <a:bodyPr>
            <a:normAutofit/>
          </a:bodyPr>
          <a:lstStyle>
            <a:lvl1pPr algn="r">
              <a:buNone/>
              <a:defRPr lang="nb-NO" sz="1100" b="0" i="0" smtClean="0">
                <a:effectLst/>
                <a:latin typeface="Helvetica" pitchFamily="2" charset="0"/>
              </a:defRPr>
            </a:lvl1pPr>
            <a:lvl2pPr>
              <a:defRPr sz="900"/>
            </a:lvl2pPr>
            <a:lvl3pPr>
              <a:defRPr sz="900"/>
            </a:lvl3pPr>
            <a:lvl4pPr>
              <a:defRPr sz="900"/>
            </a:lvl4pPr>
            <a:lvl5pPr>
              <a:defRPr sz="900"/>
            </a:lvl5pPr>
          </a:lstStyle>
          <a:p>
            <a:pPr lvl="0"/>
            <a:r>
              <a:rPr lang="nb-NO" b="0" i="0" dirty="0">
                <a:solidFill>
                  <a:srgbClr val="202124"/>
                </a:solidFill>
                <a:effectLst/>
                <a:latin typeface="arial" panose="020B0604020202020204" pitchFamily="34" charset="0"/>
              </a:rPr>
              <a:t>© </a:t>
            </a:r>
            <a:r>
              <a:rPr lang="nb-NO" dirty="0"/>
              <a:t>Copyright / kildehenvisning</a:t>
            </a:r>
          </a:p>
        </p:txBody>
      </p:sp>
      <p:sp>
        <p:nvSpPr>
          <p:cNvPr id="3" name="Sidetall">
            <a:extLst>
              <a:ext uri="{FF2B5EF4-FFF2-40B4-BE49-F238E27FC236}">
                <a16:creationId xmlns:a16="http://schemas.microsoft.com/office/drawing/2014/main" id="{EFD2D005-8FCC-944C-B77E-2FA0D6BA1B4A}"/>
              </a:ext>
            </a:extLst>
          </p:cNvPr>
          <p:cNvSpPr>
            <a:spLocks noGrp="1"/>
          </p:cNvSpPr>
          <p:nvPr>
            <p:ph type="sldNum" sz="quarter" idx="10"/>
          </p:nvPr>
        </p:nvSpPr>
        <p:spPr/>
        <p:txBody>
          <a:bodyPr/>
          <a:lstStyle/>
          <a:p>
            <a:fld id="{CB34E9FF-35ED-4746-A218-B58892FE7A5D}" type="slidenum">
              <a:rPr lang="nb-NO" smtClean="0"/>
              <a:t>‹#›</a:t>
            </a:fld>
            <a:endParaRPr lang="nb-NO"/>
          </a:p>
        </p:txBody>
      </p:sp>
    </p:spTree>
    <p:extLst>
      <p:ext uri="{BB962C8B-B14F-4D97-AF65-F5344CB8AC3E}">
        <p14:creationId xmlns:p14="http://schemas.microsoft.com/office/powerpoint/2010/main" val="1534512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kst venstre og bilde høyre">
    <p:bg>
      <p:bgPr>
        <a:solidFill>
          <a:srgbClr val="F8EDDD"/>
        </a:solidFill>
        <a:effectLst/>
      </p:bgPr>
    </p:bg>
    <p:spTree>
      <p:nvGrpSpPr>
        <p:cNvPr id="1" name=""/>
        <p:cNvGrpSpPr/>
        <p:nvPr/>
      </p:nvGrpSpPr>
      <p:grpSpPr>
        <a:xfrm>
          <a:off x="0" y="0"/>
          <a:ext cx="0" cy="0"/>
          <a:chOff x="0" y="0"/>
          <a:chExt cx="0" cy="0"/>
        </a:xfrm>
      </p:grpSpPr>
      <p:sp>
        <p:nvSpPr>
          <p:cNvPr id="4" name="Tittel">
            <a:extLst>
              <a:ext uri="{FF2B5EF4-FFF2-40B4-BE49-F238E27FC236}">
                <a16:creationId xmlns:a16="http://schemas.microsoft.com/office/drawing/2014/main" id="{256E3A6F-E138-93A9-A699-AF0B99654C29}"/>
              </a:ext>
            </a:extLst>
          </p:cNvPr>
          <p:cNvSpPr>
            <a:spLocks noGrp="1"/>
          </p:cNvSpPr>
          <p:nvPr>
            <p:ph type="title"/>
          </p:nvPr>
        </p:nvSpPr>
        <p:spPr>
          <a:xfrm>
            <a:off x="606287" y="365125"/>
            <a:ext cx="5188226" cy="1274832"/>
          </a:xfrm>
        </p:spPr>
        <p:txBody>
          <a:bodyPr/>
          <a:lstStyle>
            <a:lvl1pPr>
              <a:defRPr b="1"/>
            </a:lvl1pPr>
          </a:lstStyle>
          <a:p>
            <a:r>
              <a:rPr lang="nb-NO"/>
              <a:t>Klikk for å redigere tittelstil</a:t>
            </a:r>
            <a:endParaRPr lang="nb-NO" dirty="0"/>
          </a:p>
        </p:txBody>
      </p:sp>
      <p:sp>
        <p:nvSpPr>
          <p:cNvPr id="3" name="Plassholder for innhold">
            <a:extLst>
              <a:ext uri="{FF2B5EF4-FFF2-40B4-BE49-F238E27FC236}">
                <a16:creationId xmlns:a16="http://schemas.microsoft.com/office/drawing/2014/main" id="{80FB60E4-9D32-0846-B8BB-D8ACEE6ED189}"/>
              </a:ext>
            </a:extLst>
          </p:cNvPr>
          <p:cNvSpPr>
            <a:spLocks noGrp="1"/>
          </p:cNvSpPr>
          <p:nvPr>
            <p:ph sz="half" idx="1"/>
          </p:nvPr>
        </p:nvSpPr>
        <p:spPr>
          <a:xfrm>
            <a:off x="606287" y="1883228"/>
            <a:ext cx="5188225" cy="4048649"/>
          </a:xfrm>
        </p:spPr>
        <p:txBody>
          <a:bodyPr>
            <a:normAutofit/>
          </a:bodyPr>
          <a:lstStyle>
            <a:lvl1pPr marL="0" indent="0">
              <a:buNone/>
              <a:defRPr sz="2400" b="0">
                <a:solidFill>
                  <a:srgbClr val="000000"/>
                </a:solidFill>
              </a:defRPr>
            </a:lvl1pPr>
          </a:lstStyle>
          <a:p>
            <a:pPr lvl="0"/>
            <a:r>
              <a:rPr lang="nb-NO"/>
              <a:t>Klikk for å redigere tekststiler i malen</a:t>
            </a:r>
          </a:p>
        </p:txBody>
      </p:sp>
      <p:sp>
        <p:nvSpPr>
          <p:cNvPr id="10" name="Plassholder for bilde" descr="1. Klikk på ikonet over2. Velg bildet du ønsker å sette inn3. Bruk ‘bildeverktøy’ –&gt; ‘beskjær’ for å endre bildeutsnittHer kan du velge utsnitt ved å dra i de hvite kulene i hjørnet. (Hold Shift inne for å bevare forholdet mellom sidene.)&#10;">
            <a:extLst>
              <a:ext uri="{FF2B5EF4-FFF2-40B4-BE49-F238E27FC236}">
                <a16:creationId xmlns:a16="http://schemas.microsoft.com/office/drawing/2014/main" id="{F92D8C84-8DFB-5945-96ED-1AF02FB556CF}"/>
              </a:ext>
            </a:extLst>
          </p:cNvPr>
          <p:cNvSpPr>
            <a:spLocks noGrp="1"/>
          </p:cNvSpPr>
          <p:nvPr>
            <p:ph type="pic" sz="quarter" idx="12" hasCustomPrompt="1"/>
          </p:nvPr>
        </p:nvSpPr>
        <p:spPr>
          <a:xfrm>
            <a:off x="6267736" y="0"/>
            <a:ext cx="5907014" cy="5931877"/>
          </a:xfrm>
          <a:custGeom>
            <a:avLst/>
            <a:gdLst>
              <a:gd name="connsiteX0" fmla="*/ 0 w 5910262"/>
              <a:gd name="connsiteY0" fmla="*/ 985063 h 5931877"/>
              <a:gd name="connsiteX1" fmla="*/ 985063 w 5910262"/>
              <a:gd name="connsiteY1" fmla="*/ 0 h 5931877"/>
              <a:gd name="connsiteX2" fmla="*/ 4925199 w 5910262"/>
              <a:gd name="connsiteY2" fmla="*/ 0 h 5931877"/>
              <a:gd name="connsiteX3" fmla="*/ 5910262 w 5910262"/>
              <a:gd name="connsiteY3" fmla="*/ 985063 h 5931877"/>
              <a:gd name="connsiteX4" fmla="*/ 5910262 w 5910262"/>
              <a:gd name="connsiteY4" fmla="*/ 4946814 h 5931877"/>
              <a:gd name="connsiteX5" fmla="*/ 4925199 w 5910262"/>
              <a:gd name="connsiteY5" fmla="*/ 5931877 h 5931877"/>
              <a:gd name="connsiteX6" fmla="*/ 985063 w 5910262"/>
              <a:gd name="connsiteY6" fmla="*/ 5931877 h 5931877"/>
              <a:gd name="connsiteX7" fmla="*/ 0 w 5910262"/>
              <a:gd name="connsiteY7" fmla="*/ 4946814 h 5931877"/>
              <a:gd name="connsiteX8" fmla="*/ 0 w 5910262"/>
              <a:gd name="connsiteY8" fmla="*/ 985063 h 5931877"/>
              <a:gd name="connsiteX0" fmla="*/ 252218 w 6162480"/>
              <a:gd name="connsiteY0" fmla="*/ 985063 h 5931877"/>
              <a:gd name="connsiteX1" fmla="*/ 238215 w 6162480"/>
              <a:gd name="connsiteY1" fmla="*/ 16933 h 5931877"/>
              <a:gd name="connsiteX2" fmla="*/ 5177417 w 6162480"/>
              <a:gd name="connsiteY2" fmla="*/ 0 h 5931877"/>
              <a:gd name="connsiteX3" fmla="*/ 6162480 w 6162480"/>
              <a:gd name="connsiteY3" fmla="*/ 985063 h 5931877"/>
              <a:gd name="connsiteX4" fmla="*/ 6162480 w 6162480"/>
              <a:gd name="connsiteY4" fmla="*/ 4946814 h 5931877"/>
              <a:gd name="connsiteX5" fmla="*/ 5177417 w 6162480"/>
              <a:gd name="connsiteY5" fmla="*/ 5931877 h 5931877"/>
              <a:gd name="connsiteX6" fmla="*/ 1237281 w 6162480"/>
              <a:gd name="connsiteY6" fmla="*/ 5931877 h 5931877"/>
              <a:gd name="connsiteX7" fmla="*/ 252218 w 6162480"/>
              <a:gd name="connsiteY7" fmla="*/ 4946814 h 5931877"/>
              <a:gd name="connsiteX8" fmla="*/ 252218 w 6162480"/>
              <a:gd name="connsiteY8" fmla="*/ 985063 h 5931877"/>
              <a:gd name="connsiteX0" fmla="*/ 14003 w 5924265"/>
              <a:gd name="connsiteY0" fmla="*/ 4946814 h 5931877"/>
              <a:gd name="connsiteX1" fmla="*/ 0 w 5924265"/>
              <a:gd name="connsiteY1" fmla="*/ 16933 h 5931877"/>
              <a:gd name="connsiteX2" fmla="*/ 4939202 w 5924265"/>
              <a:gd name="connsiteY2" fmla="*/ 0 h 5931877"/>
              <a:gd name="connsiteX3" fmla="*/ 5924265 w 5924265"/>
              <a:gd name="connsiteY3" fmla="*/ 985063 h 5931877"/>
              <a:gd name="connsiteX4" fmla="*/ 5924265 w 5924265"/>
              <a:gd name="connsiteY4" fmla="*/ 4946814 h 5931877"/>
              <a:gd name="connsiteX5" fmla="*/ 4939202 w 5924265"/>
              <a:gd name="connsiteY5" fmla="*/ 5931877 h 5931877"/>
              <a:gd name="connsiteX6" fmla="*/ 999066 w 5924265"/>
              <a:gd name="connsiteY6" fmla="*/ 5931877 h 5931877"/>
              <a:gd name="connsiteX7" fmla="*/ 14003 w 5924265"/>
              <a:gd name="connsiteY7" fmla="*/ 4946814 h 5931877"/>
              <a:gd name="connsiteX0" fmla="*/ 14003 w 6151454"/>
              <a:gd name="connsiteY0" fmla="*/ 4946814 h 5931877"/>
              <a:gd name="connsiteX1" fmla="*/ 0 w 6151454"/>
              <a:gd name="connsiteY1" fmla="*/ 16933 h 5931877"/>
              <a:gd name="connsiteX2" fmla="*/ 5904402 w 6151454"/>
              <a:gd name="connsiteY2" fmla="*/ 0 h 5931877"/>
              <a:gd name="connsiteX3" fmla="*/ 5924265 w 6151454"/>
              <a:gd name="connsiteY3" fmla="*/ 985063 h 5931877"/>
              <a:gd name="connsiteX4" fmla="*/ 5924265 w 6151454"/>
              <a:gd name="connsiteY4" fmla="*/ 4946814 h 5931877"/>
              <a:gd name="connsiteX5" fmla="*/ 4939202 w 6151454"/>
              <a:gd name="connsiteY5" fmla="*/ 5931877 h 5931877"/>
              <a:gd name="connsiteX6" fmla="*/ 999066 w 6151454"/>
              <a:gd name="connsiteY6" fmla="*/ 5931877 h 5931877"/>
              <a:gd name="connsiteX7" fmla="*/ 14003 w 6151454"/>
              <a:gd name="connsiteY7" fmla="*/ 4946814 h 5931877"/>
              <a:gd name="connsiteX0" fmla="*/ 14003 w 6387200"/>
              <a:gd name="connsiteY0" fmla="*/ 4946814 h 5931877"/>
              <a:gd name="connsiteX1" fmla="*/ 0 w 6387200"/>
              <a:gd name="connsiteY1" fmla="*/ 16933 h 5931877"/>
              <a:gd name="connsiteX2" fmla="*/ 5904402 w 6387200"/>
              <a:gd name="connsiteY2" fmla="*/ 0 h 5931877"/>
              <a:gd name="connsiteX3" fmla="*/ 5924265 w 6387200"/>
              <a:gd name="connsiteY3" fmla="*/ 4946814 h 5931877"/>
              <a:gd name="connsiteX4" fmla="*/ 4939202 w 6387200"/>
              <a:gd name="connsiteY4" fmla="*/ 5931877 h 5931877"/>
              <a:gd name="connsiteX5" fmla="*/ 999066 w 6387200"/>
              <a:gd name="connsiteY5" fmla="*/ 5931877 h 5931877"/>
              <a:gd name="connsiteX6" fmla="*/ 14003 w 6387200"/>
              <a:gd name="connsiteY6" fmla="*/ 4946814 h 5931877"/>
              <a:gd name="connsiteX0" fmla="*/ 14003 w 6387200"/>
              <a:gd name="connsiteY0" fmla="*/ 4946814 h 5931877"/>
              <a:gd name="connsiteX1" fmla="*/ 0 w 6387200"/>
              <a:gd name="connsiteY1" fmla="*/ 16933 h 5931877"/>
              <a:gd name="connsiteX2" fmla="*/ 5904402 w 6387200"/>
              <a:gd name="connsiteY2" fmla="*/ 0 h 5931877"/>
              <a:gd name="connsiteX3" fmla="*/ 5924265 w 6387200"/>
              <a:gd name="connsiteY3" fmla="*/ 4946814 h 5931877"/>
              <a:gd name="connsiteX4" fmla="*/ 5904402 w 6387200"/>
              <a:gd name="connsiteY4" fmla="*/ 5914943 h 5931877"/>
              <a:gd name="connsiteX5" fmla="*/ 999066 w 6387200"/>
              <a:gd name="connsiteY5" fmla="*/ 5931877 h 5931877"/>
              <a:gd name="connsiteX6" fmla="*/ 14003 w 6387200"/>
              <a:gd name="connsiteY6" fmla="*/ 4946814 h 5931877"/>
              <a:gd name="connsiteX0" fmla="*/ 14003 w 6581447"/>
              <a:gd name="connsiteY0" fmla="*/ 4946814 h 5931877"/>
              <a:gd name="connsiteX1" fmla="*/ 0 w 6581447"/>
              <a:gd name="connsiteY1" fmla="*/ 16933 h 5931877"/>
              <a:gd name="connsiteX2" fmla="*/ 5904402 w 6581447"/>
              <a:gd name="connsiteY2" fmla="*/ 0 h 5931877"/>
              <a:gd name="connsiteX3" fmla="*/ 5904402 w 6581447"/>
              <a:gd name="connsiteY3" fmla="*/ 5914943 h 5931877"/>
              <a:gd name="connsiteX4" fmla="*/ 999066 w 6581447"/>
              <a:gd name="connsiteY4" fmla="*/ 5931877 h 5931877"/>
              <a:gd name="connsiteX5" fmla="*/ 14003 w 6581447"/>
              <a:gd name="connsiteY5" fmla="*/ 4946814 h 5931877"/>
              <a:gd name="connsiteX0" fmla="*/ 14003 w 6342823"/>
              <a:gd name="connsiteY0" fmla="*/ 4946814 h 5931877"/>
              <a:gd name="connsiteX1" fmla="*/ 0 w 6342823"/>
              <a:gd name="connsiteY1" fmla="*/ 16933 h 5931877"/>
              <a:gd name="connsiteX2" fmla="*/ 5904402 w 6342823"/>
              <a:gd name="connsiteY2" fmla="*/ 0 h 5931877"/>
              <a:gd name="connsiteX3" fmla="*/ 5904402 w 6342823"/>
              <a:gd name="connsiteY3" fmla="*/ 5914943 h 5931877"/>
              <a:gd name="connsiteX4" fmla="*/ 999066 w 6342823"/>
              <a:gd name="connsiteY4" fmla="*/ 5931877 h 5931877"/>
              <a:gd name="connsiteX5" fmla="*/ 14003 w 6342823"/>
              <a:gd name="connsiteY5" fmla="*/ 4946814 h 5931877"/>
              <a:gd name="connsiteX0" fmla="*/ 14003 w 5907014"/>
              <a:gd name="connsiteY0" fmla="*/ 4946814 h 5931877"/>
              <a:gd name="connsiteX1" fmla="*/ 0 w 5907014"/>
              <a:gd name="connsiteY1" fmla="*/ 16933 h 5931877"/>
              <a:gd name="connsiteX2" fmla="*/ 5904402 w 5907014"/>
              <a:gd name="connsiteY2" fmla="*/ 0 h 5931877"/>
              <a:gd name="connsiteX3" fmla="*/ 5904402 w 5907014"/>
              <a:gd name="connsiteY3" fmla="*/ 5914943 h 5931877"/>
              <a:gd name="connsiteX4" fmla="*/ 999066 w 5907014"/>
              <a:gd name="connsiteY4" fmla="*/ 5931877 h 5931877"/>
              <a:gd name="connsiteX5" fmla="*/ 14003 w 5907014"/>
              <a:gd name="connsiteY5" fmla="*/ 4946814 h 593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7014" h="5931877">
                <a:moveTo>
                  <a:pt x="14003" y="4946814"/>
                </a:moveTo>
                <a:cubicBezTo>
                  <a:pt x="9335" y="3303520"/>
                  <a:pt x="4668" y="1660227"/>
                  <a:pt x="0" y="16933"/>
                </a:cubicBezTo>
                <a:lnTo>
                  <a:pt x="5904402" y="0"/>
                </a:lnTo>
                <a:cubicBezTo>
                  <a:pt x="5906336" y="2117535"/>
                  <a:pt x="5909158" y="4045764"/>
                  <a:pt x="5904402" y="5914943"/>
                </a:cubicBezTo>
                <a:lnTo>
                  <a:pt x="999066" y="5931877"/>
                </a:lnTo>
                <a:cubicBezTo>
                  <a:pt x="455031" y="5931877"/>
                  <a:pt x="14003" y="5490849"/>
                  <a:pt x="14003" y="4946814"/>
                </a:cubicBezTo>
                <a:close/>
              </a:path>
            </a:pathLst>
          </a:custGeom>
        </p:spPr>
        <p:txBody>
          <a:bodyPr anchor="b">
            <a:normAutofit/>
          </a:bodyPr>
          <a:lstStyle>
            <a:lvl1pPr>
              <a:defRPr sz="1800">
                <a:solidFill>
                  <a:srgbClr val="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Klikk på ikonet over</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9" name="Copyright">
            <a:extLst>
              <a:ext uri="{FF2B5EF4-FFF2-40B4-BE49-F238E27FC236}">
                <a16:creationId xmlns:a16="http://schemas.microsoft.com/office/drawing/2014/main" id="{6A4B12A5-698B-1545-A4BE-5CAA787AE44F}"/>
              </a:ext>
            </a:extLst>
          </p:cNvPr>
          <p:cNvSpPr>
            <a:spLocks noGrp="1"/>
          </p:cNvSpPr>
          <p:nvPr>
            <p:ph type="body" sz="quarter" idx="13" hasCustomPrompt="1"/>
          </p:nvPr>
        </p:nvSpPr>
        <p:spPr>
          <a:xfrm>
            <a:off x="7880931" y="6184371"/>
            <a:ext cx="3992646" cy="365125"/>
          </a:xfrm>
        </p:spPr>
        <p:txBody>
          <a:bodyPr>
            <a:normAutofit/>
          </a:bodyPr>
          <a:lstStyle>
            <a:lvl1pPr algn="r">
              <a:buNone/>
              <a:defRPr lang="nb-NO" sz="1100" b="0" i="0" smtClean="0">
                <a:effectLst/>
                <a:latin typeface="Helvetica" pitchFamily="2" charset="0"/>
              </a:defRPr>
            </a:lvl1pPr>
            <a:lvl2pPr>
              <a:defRPr sz="900"/>
            </a:lvl2pPr>
            <a:lvl3pPr>
              <a:defRPr sz="900"/>
            </a:lvl3pPr>
            <a:lvl4pPr>
              <a:defRPr sz="900"/>
            </a:lvl4pPr>
            <a:lvl5pPr>
              <a:defRPr sz="900"/>
            </a:lvl5pPr>
          </a:lstStyle>
          <a:p>
            <a:pPr lvl="0"/>
            <a:r>
              <a:rPr lang="nb-NO" b="0" i="0" dirty="0">
                <a:solidFill>
                  <a:srgbClr val="202124"/>
                </a:solidFill>
                <a:effectLst/>
                <a:latin typeface="arial" panose="020B0604020202020204" pitchFamily="34" charset="0"/>
              </a:rPr>
              <a:t>© </a:t>
            </a:r>
            <a:r>
              <a:rPr lang="nb-NO" dirty="0"/>
              <a:t>Copyright / kildehenvisning</a:t>
            </a:r>
          </a:p>
        </p:txBody>
      </p:sp>
    </p:spTree>
    <p:extLst>
      <p:ext uri="{BB962C8B-B14F-4D97-AF65-F5344CB8AC3E}">
        <p14:creationId xmlns:p14="http://schemas.microsoft.com/office/powerpoint/2010/main" val="3215996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DA675-7596-945B-2F5D-322431F0D02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A7A902E-61DF-0FD0-D466-76750FE2B41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617A87-509D-6485-3E90-37902C697B20}"/>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5" name="Plassholder for bunntekst 4">
            <a:extLst>
              <a:ext uri="{FF2B5EF4-FFF2-40B4-BE49-F238E27FC236}">
                <a16:creationId xmlns:a16="http://schemas.microsoft.com/office/drawing/2014/main" id="{029351EC-0728-DCB5-1BA0-50810D6878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EB93A8A-3C18-77B6-2246-743D869F67A0}"/>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311508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E43596-3CA8-46B2-DCA7-876751E9B22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063D17B-1A7E-9AD5-5D2A-B9398F053B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EEE8D38-BA15-4D85-FBCD-FA770A3DC0A1}"/>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5" name="Plassholder for bunntekst 4">
            <a:extLst>
              <a:ext uri="{FF2B5EF4-FFF2-40B4-BE49-F238E27FC236}">
                <a16:creationId xmlns:a16="http://schemas.microsoft.com/office/drawing/2014/main" id="{2B7A4C75-C3FB-1552-BFE4-C6FDB4131B2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AF853FC-7716-A7D6-9F51-DC2BF8AFFAAF}"/>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367980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98B6C4-1F1B-3EC4-7808-B24A265E98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E0E5383-B95D-FB58-AA5F-03248D20AF7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2B43F43-F101-D1D6-81B3-E560D91A304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AE25658-01A4-C95B-759A-21C6ADBC0D87}"/>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6" name="Plassholder for bunntekst 5">
            <a:extLst>
              <a:ext uri="{FF2B5EF4-FFF2-40B4-BE49-F238E27FC236}">
                <a16:creationId xmlns:a16="http://schemas.microsoft.com/office/drawing/2014/main" id="{E0118369-7ABD-1DEC-C54F-E78BAF632AE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58C958-A474-5860-CB0A-CCBBAA58558C}"/>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351637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801262-87C3-8FD6-F7D4-CCD371535DD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E7575D3-BCF9-6285-E02C-6F7B84471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CFAAD37-CA48-F18C-8103-246790351CB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A5E0CDE-9841-3CE6-76A9-BF2268B4A7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688FA55-0D2C-024D-5C15-35BB41BD443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E1511F-022A-E864-D4C1-A30A586938EA}"/>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8" name="Plassholder for bunntekst 7">
            <a:extLst>
              <a:ext uri="{FF2B5EF4-FFF2-40B4-BE49-F238E27FC236}">
                <a16:creationId xmlns:a16="http://schemas.microsoft.com/office/drawing/2014/main" id="{7FB1E42E-DE35-0DF9-3D4C-3E020E8A5FC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7356926-36E6-67DD-27C2-6AB199976BB0}"/>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120914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16170-DD6F-21E1-E06E-0446BDFCF20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03283F5-51B5-910A-6AFD-2AA7E49CA444}"/>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4" name="Plassholder for bunntekst 3">
            <a:extLst>
              <a:ext uri="{FF2B5EF4-FFF2-40B4-BE49-F238E27FC236}">
                <a16:creationId xmlns:a16="http://schemas.microsoft.com/office/drawing/2014/main" id="{DA7FCFA6-5EBD-6F0F-E23E-379ADE6F0B1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1C7AB5F-77CD-705A-1CD3-8C120B7EE369}"/>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17501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62347F3-FAA6-C902-3250-6EDA027007A3}"/>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3" name="Plassholder for bunntekst 2">
            <a:extLst>
              <a:ext uri="{FF2B5EF4-FFF2-40B4-BE49-F238E27FC236}">
                <a16:creationId xmlns:a16="http://schemas.microsoft.com/office/drawing/2014/main" id="{CA444759-2618-8400-A644-63C0CE4D6B1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8E65AB8-EDEB-FB99-7DB0-9685BDC5174D}"/>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206226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B23EB5-6776-E972-3D6A-B4400B4D319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17176F9-4AEB-B474-F785-887A7116ED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9804886-10F7-2C19-6272-06275E6D7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BED2CA4-0B46-BFC6-BE1F-C2A0A1D2CB62}"/>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6" name="Plassholder for bunntekst 5">
            <a:extLst>
              <a:ext uri="{FF2B5EF4-FFF2-40B4-BE49-F238E27FC236}">
                <a16:creationId xmlns:a16="http://schemas.microsoft.com/office/drawing/2014/main" id="{04AA2FAC-0DF3-67FE-F862-2D2330E1ED9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F83D3C1-BC7A-D392-DDCB-8A1C5844D1B1}"/>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409660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A6D9DA-35BA-09AD-5C34-16826E023C9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0AFC6B4-CB98-ED40-67AD-368E108D6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E50D31C-E218-8B6A-91D4-C9C3C4BE5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B0C5E25-D836-AC4C-3B18-01AD72E304EC}"/>
              </a:ext>
            </a:extLst>
          </p:cNvPr>
          <p:cNvSpPr>
            <a:spLocks noGrp="1"/>
          </p:cNvSpPr>
          <p:nvPr>
            <p:ph type="dt" sz="half" idx="10"/>
          </p:nvPr>
        </p:nvSpPr>
        <p:spPr/>
        <p:txBody>
          <a:bodyPr/>
          <a:lstStyle/>
          <a:p>
            <a:fld id="{1C2D9D99-8884-8841-8978-6B5D2B28F061}" type="datetimeFigureOut">
              <a:rPr lang="nb-NO" smtClean="0"/>
              <a:t>07.11.2025</a:t>
            </a:fld>
            <a:endParaRPr lang="nb-NO"/>
          </a:p>
        </p:txBody>
      </p:sp>
      <p:sp>
        <p:nvSpPr>
          <p:cNvPr id="6" name="Plassholder for bunntekst 5">
            <a:extLst>
              <a:ext uri="{FF2B5EF4-FFF2-40B4-BE49-F238E27FC236}">
                <a16:creationId xmlns:a16="http://schemas.microsoft.com/office/drawing/2014/main" id="{B8FF4E74-AA40-1900-EA2A-7EB8343C7DB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A7478D-3E2A-806F-3B12-159E2BEBA165}"/>
              </a:ext>
            </a:extLst>
          </p:cNvPr>
          <p:cNvSpPr>
            <a:spLocks noGrp="1"/>
          </p:cNvSpPr>
          <p:nvPr>
            <p:ph type="sldNum" sz="quarter" idx="12"/>
          </p:nvPr>
        </p:nvSpPr>
        <p:spPr/>
        <p:txBody>
          <a:bodyPr/>
          <a:lstStyle/>
          <a:p>
            <a:fld id="{8ACE473A-D1AE-A940-B69F-C9F2F8C92C45}" type="slidenum">
              <a:rPr lang="nb-NO" smtClean="0"/>
              <a:t>‹#›</a:t>
            </a:fld>
            <a:endParaRPr lang="nb-NO"/>
          </a:p>
        </p:txBody>
      </p:sp>
    </p:spTree>
    <p:extLst>
      <p:ext uri="{BB962C8B-B14F-4D97-AF65-F5344CB8AC3E}">
        <p14:creationId xmlns:p14="http://schemas.microsoft.com/office/powerpoint/2010/main" val="405132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E2D2600-E188-AF61-568E-744C1ABB7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30DB6DC-58C6-A266-B606-6B9028DF2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FDB277-A398-49C1-FB91-B4AFA1A725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2D9D99-8884-8841-8978-6B5D2B28F061}" type="datetimeFigureOut">
              <a:rPr lang="nb-NO" smtClean="0"/>
              <a:t>07.11.2025</a:t>
            </a:fld>
            <a:endParaRPr lang="nb-NO"/>
          </a:p>
        </p:txBody>
      </p:sp>
      <p:sp>
        <p:nvSpPr>
          <p:cNvPr id="5" name="Plassholder for bunntekst 4">
            <a:extLst>
              <a:ext uri="{FF2B5EF4-FFF2-40B4-BE49-F238E27FC236}">
                <a16:creationId xmlns:a16="http://schemas.microsoft.com/office/drawing/2014/main" id="{A2CF805E-91C3-6F29-74CA-9A9999D7D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F53FADC-3A97-B870-59EB-DDC9F3B62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CE473A-D1AE-A940-B69F-C9F2F8C92C45}" type="slidenum">
              <a:rPr lang="nb-NO" smtClean="0"/>
              <a:t>‹#›</a:t>
            </a:fld>
            <a:endParaRPr lang="nb-NO"/>
          </a:p>
        </p:txBody>
      </p:sp>
    </p:spTree>
    <p:extLst>
      <p:ext uri="{BB962C8B-B14F-4D97-AF65-F5344CB8AC3E}">
        <p14:creationId xmlns:p14="http://schemas.microsoft.com/office/powerpoint/2010/main" val="1508049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s://www.dembra.no/no/undervisningsressurser"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dembra.no/no/undervisningsopplegg/ett-skritt-fre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dembra.no/no/undervisningsopplegg/ett-skritt-fre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dembra.no/no/undervisningsopplegg/ett-skritt-fre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dembra.no/no/undervisningsopplegg/fordomstre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dembra.no/no/undervisningsopplegg/fordomstreet"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dembra.no/no/undervisningsopplegg/fordomstree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dembra.no/no/undervisningsopplegg/fordomstree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www.dembra.no/no/undervisningsopplegg/hvilke-verdier-er-viktige-for-de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dembra.no/no/undervisningsopplegg/hvilke-verdier-er-viktige-for-de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www.uia.no/studier/program/evu-laererens-rolle-i-mote-med-hatprat-og-etiske-utfordringer-i-klasseromme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s://www.dembra.no/no/undervisningsopplegg/fordomstreet" TargetMode="External"/><Relationship Id="rId2" Type="http://schemas.openxmlformats.org/officeDocument/2006/relationships/hyperlink" Target="https://www.dembra.no/no/undervisningsopplegg/hvilke-verdier-er-viktige-for-deg" TargetMode="External"/><Relationship Id="rId1" Type="http://schemas.openxmlformats.org/officeDocument/2006/relationships/slideLayout" Target="../slideLayouts/slideLayout2.xml"/><Relationship Id="rId5" Type="http://schemas.openxmlformats.org/officeDocument/2006/relationships/hyperlink" Target="https://www.dembra.no/no/undervisningsopplegg/ett-skritt-frem" TargetMode="External"/><Relationship Id="rId4" Type="http://schemas.openxmlformats.org/officeDocument/2006/relationships/hyperlink" Target="https://www.linktillivet.no/filer/Ovelser_og_leker_LINK.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98833C-4E80-83C9-76E7-2639792A83A9}"/>
              </a:ext>
            </a:extLst>
          </p:cNvPr>
          <p:cNvPicPr>
            <a:picLocks noChangeAspect="1"/>
          </p:cNvPicPr>
          <p:nvPr/>
        </p:nvPicPr>
        <p:blipFill rotWithShape="1">
          <a:blip r:embed="rId2"/>
          <a:srcRect t="25068" b="25291"/>
          <a:stretch/>
        </p:blipFill>
        <p:spPr>
          <a:xfrm>
            <a:off x="0" y="0"/>
            <a:ext cx="12198782" cy="4042122"/>
          </a:xfrm>
          <a:prstGeom prst="rect">
            <a:avLst/>
          </a:prstGeom>
        </p:spPr>
      </p:pic>
      <p:sp>
        <p:nvSpPr>
          <p:cNvPr id="2" name="Tittel 1">
            <a:extLst>
              <a:ext uri="{FF2B5EF4-FFF2-40B4-BE49-F238E27FC236}">
                <a16:creationId xmlns:a16="http://schemas.microsoft.com/office/drawing/2014/main" id="{CFCA3933-D0AE-6B6C-1492-A97025A9E605}"/>
              </a:ext>
            </a:extLst>
          </p:cNvPr>
          <p:cNvSpPr>
            <a:spLocks noGrp="1"/>
          </p:cNvSpPr>
          <p:nvPr>
            <p:ph type="ctrTitle"/>
          </p:nvPr>
        </p:nvSpPr>
        <p:spPr>
          <a:xfrm>
            <a:off x="1413164" y="3533053"/>
            <a:ext cx="9144000" cy="2387600"/>
          </a:xfrm>
        </p:spPr>
        <p:txBody>
          <a:bodyPr/>
          <a:lstStyle/>
          <a:p>
            <a:r>
              <a:rPr lang="nb-NO" dirty="0" err="1"/>
              <a:t>Flerkulturalitet</a:t>
            </a:r>
            <a:r>
              <a:rPr lang="nb-NO" dirty="0"/>
              <a:t> og lærerens rolle i undervisningen</a:t>
            </a:r>
          </a:p>
        </p:txBody>
      </p:sp>
    </p:spTree>
    <p:extLst>
      <p:ext uri="{BB962C8B-B14F-4D97-AF65-F5344CB8AC3E}">
        <p14:creationId xmlns:p14="http://schemas.microsoft.com/office/powerpoint/2010/main" val="959620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AE0E-C333-69D2-B305-107CF940AE5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1C9546B-EC0E-BF47-45A4-50FD50F76D51}"/>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Sjø</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436B277B-4DFC-4EE7-8062-56B04035C6CA}"/>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Fjell</a:t>
            </a: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149248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55B2A-F188-E674-B05E-D1BB1A04F04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D88548E-9DFE-D703-B7EA-BDD3A66E2BAE}"/>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Religiøs</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3C79126E-EB26-129A-09A4-E4D9BF93164B}"/>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Ikke-religiøs</a:t>
            </a: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341393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A307F-5F70-8AAB-F46B-883D3802F14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CD8CF011-D3A8-4D6B-9164-B93F7F0F8F69}"/>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Taco-fredag</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00457C31-3577-7431-F177-52C0BD1293CA}"/>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Det varierer</a:t>
            </a: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31729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C050E-47C3-FABB-9C94-D28AE455457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2AD44E9-7424-384D-87EE-FB20F8DA783F}"/>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Jeg har kjent på å være annerledes</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7089B236-A814-7DC2-136D-AED48F29299A}"/>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Jeg har ikke kjent på å være annerledes</a:t>
            </a: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116717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E6E1-B2CD-E467-740B-F35B03333B1A}"/>
            </a:ext>
          </a:extLst>
        </p:cNvPr>
        <p:cNvGrpSpPr/>
        <p:nvPr/>
      </p:nvGrpSpPr>
      <p:grpSpPr>
        <a:xfrm>
          <a:off x="0" y="0"/>
          <a:ext cx="0" cy="0"/>
          <a:chOff x="0" y="0"/>
          <a:chExt cx="0" cy="0"/>
        </a:xfrm>
      </p:grpSpPr>
      <p:pic>
        <p:nvPicPr>
          <p:cNvPr id="2050" name="Picture 2" descr="Et undervisningsopplegg om språklig mangfold – Fagsnakk">
            <a:extLst>
              <a:ext uri="{FF2B5EF4-FFF2-40B4-BE49-F238E27FC236}">
                <a16:creationId xmlns:a16="http://schemas.microsoft.com/office/drawing/2014/main" id="{6161E7BD-38F1-D6C8-5757-EA085717B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25"/>
            <a:ext cx="12192000" cy="485616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E0679D78-0D04-E703-899E-114616B4BA61}"/>
              </a:ext>
            </a:extLst>
          </p:cNvPr>
          <p:cNvSpPr>
            <a:spLocks noGrp="1"/>
          </p:cNvSpPr>
          <p:nvPr>
            <p:ph type="title"/>
          </p:nvPr>
        </p:nvSpPr>
        <p:spPr>
          <a:xfrm>
            <a:off x="424069" y="337343"/>
            <a:ext cx="10515600" cy="1325563"/>
          </a:xfrm>
        </p:spPr>
        <p:txBody>
          <a:bodyPr/>
          <a:lstStyle/>
          <a:p>
            <a:r>
              <a:rPr lang="nb-NO" dirty="0"/>
              <a:t>Introduksjonsrunde</a:t>
            </a:r>
          </a:p>
        </p:txBody>
      </p:sp>
      <p:sp>
        <p:nvSpPr>
          <p:cNvPr id="6" name="Rektangel 5">
            <a:extLst>
              <a:ext uri="{FF2B5EF4-FFF2-40B4-BE49-F238E27FC236}">
                <a16:creationId xmlns:a16="http://schemas.microsoft.com/office/drawing/2014/main" id="{7D402551-83D2-158E-CB26-F247DE8F84CC}"/>
              </a:ext>
            </a:extLst>
          </p:cNvPr>
          <p:cNvSpPr/>
          <p:nvPr/>
        </p:nvSpPr>
        <p:spPr>
          <a:xfrm>
            <a:off x="622853" y="4941885"/>
            <a:ext cx="3034748" cy="13255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b="1" dirty="0"/>
              <a:t>Navn:</a:t>
            </a:r>
          </a:p>
          <a:p>
            <a:pPr algn="ctr"/>
            <a:r>
              <a:rPr lang="nb-NO" dirty="0"/>
              <a:t>Kristin </a:t>
            </a:r>
          </a:p>
        </p:txBody>
      </p:sp>
      <p:sp>
        <p:nvSpPr>
          <p:cNvPr id="7" name="Rektangel 6">
            <a:extLst>
              <a:ext uri="{FF2B5EF4-FFF2-40B4-BE49-F238E27FC236}">
                <a16:creationId xmlns:a16="http://schemas.microsoft.com/office/drawing/2014/main" id="{F0AB6118-CEA1-F3BB-5F9E-0BE81CDA69D1}"/>
              </a:ext>
            </a:extLst>
          </p:cNvPr>
          <p:cNvSpPr/>
          <p:nvPr/>
        </p:nvSpPr>
        <p:spPr>
          <a:xfrm>
            <a:off x="4731026" y="4941885"/>
            <a:ext cx="3034748" cy="13255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b="1" dirty="0"/>
              <a:t>Fag:</a:t>
            </a:r>
          </a:p>
          <a:p>
            <a:pPr algn="ctr"/>
            <a:r>
              <a:rPr lang="nb-NO" dirty="0"/>
              <a:t>Pedagogikk </a:t>
            </a:r>
          </a:p>
        </p:txBody>
      </p:sp>
      <p:sp>
        <p:nvSpPr>
          <p:cNvPr id="8" name="Rektangel 7">
            <a:extLst>
              <a:ext uri="{FF2B5EF4-FFF2-40B4-BE49-F238E27FC236}">
                <a16:creationId xmlns:a16="http://schemas.microsoft.com/office/drawing/2014/main" id="{FFFCABF8-DE2A-C78C-1669-AC099A4EA6CC}"/>
              </a:ext>
            </a:extLst>
          </p:cNvPr>
          <p:cNvSpPr/>
          <p:nvPr/>
        </p:nvSpPr>
        <p:spPr>
          <a:xfrm>
            <a:off x="8839200" y="4941885"/>
            <a:ext cx="3034748" cy="13255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b="1" dirty="0"/>
              <a:t>Flerkulturell tabbe?</a:t>
            </a:r>
          </a:p>
          <a:p>
            <a:pPr algn="ctr"/>
            <a:r>
              <a:rPr lang="nb-NO" dirty="0"/>
              <a:t>Halal-måltid</a:t>
            </a:r>
          </a:p>
        </p:txBody>
      </p:sp>
      <p:grpSp>
        <p:nvGrpSpPr>
          <p:cNvPr id="3" name="Gruppe 2">
            <a:extLst>
              <a:ext uri="{FF2B5EF4-FFF2-40B4-BE49-F238E27FC236}">
                <a16:creationId xmlns:a16="http://schemas.microsoft.com/office/drawing/2014/main" id="{75770955-2946-596C-4F11-FDCEC241F280}"/>
              </a:ext>
            </a:extLst>
          </p:cNvPr>
          <p:cNvGrpSpPr/>
          <p:nvPr/>
        </p:nvGrpSpPr>
        <p:grpSpPr>
          <a:xfrm>
            <a:off x="6248400" y="54185"/>
            <a:ext cx="5847645" cy="1069560"/>
            <a:chOff x="5768622" y="167569"/>
            <a:chExt cx="5847645" cy="1708150"/>
          </a:xfrm>
        </p:grpSpPr>
        <p:sp>
          <p:nvSpPr>
            <p:cNvPr id="4" name="Rektangel 3">
              <a:extLst>
                <a:ext uri="{FF2B5EF4-FFF2-40B4-BE49-F238E27FC236}">
                  <a16:creationId xmlns:a16="http://schemas.microsoft.com/office/drawing/2014/main" id="{AECEE5E1-E2FD-7B12-0424-B9D0136E009B}"/>
                </a:ext>
              </a:extLst>
            </p:cNvPr>
            <p:cNvSpPr/>
            <p:nvPr/>
          </p:nvSpPr>
          <p:spPr>
            <a:xfrm>
              <a:off x="5768622" y="415220"/>
              <a:ext cx="5847645" cy="1460499"/>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nb-NO" dirty="0"/>
                <a:t>Didaktisk analyse og refleksjon. Å dele av og reflektere over feil – menneskelig og nødvendig for utvikling</a:t>
              </a:r>
            </a:p>
          </p:txBody>
        </p:sp>
        <p:sp>
          <p:nvSpPr>
            <p:cNvPr id="5" name="Avrundet rektangel 4">
              <a:extLst>
                <a:ext uri="{FF2B5EF4-FFF2-40B4-BE49-F238E27FC236}">
                  <a16:creationId xmlns:a16="http://schemas.microsoft.com/office/drawing/2014/main" id="{6E5D5733-3DDC-5A30-6077-9041312C2ACF}"/>
                </a:ext>
              </a:extLst>
            </p:cNvPr>
            <p:cNvSpPr/>
            <p:nvPr/>
          </p:nvSpPr>
          <p:spPr>
            <a:xfrm>
              <a:off x="9968089" y="167569"/>
              <a:ext cx="1648178" cy="395111"/>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ysClr val="windowText" lastClr="000000"/>
                  </a:solidFill>
                </a:rPr>
                <a:t>Hensikt</a:t>
              </a:r>
            </a:p>
          </p:txBody>
        </p:sp>
      </p:grpSp>
    </p:spTree>
    <p:extLst>
      <p:ext uri="{BB962C8B-B14F-4D97-AF65-F5344CB8AC3E}">
        <p14:creationId xmlns:p14="http://schemas.microsoft.com/office/powerpoint/2010/main" val="4022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85" name="Rectangle 308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The 50 great books on education">
            <a:extLst>
              <a:ext uri="{FF2B5EF4-FFF2-40B4-BE49-F238E27FC236}">
                <a16:creationId xmlns:a16="http://schemas.microsoft.com/office/drawing/2014/main" id="{C800C418-CFAD-1618-E7BD-93BE6FF4280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5413"/>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086D9163-54D0-52D7-7743-B7233C9863F3}"/>
              </a:ext>
            </a:extLst>
          </p:cNvPr>
          <p:cNvSpPr>
            <a:spLocks noGrp="1"/>
          </p:cNvSpPr>
          <p:nvPr>
            <p:ph type="ctrTitle"/>
          </p:nvPr>
        </p:nvSpPr>
        <p:spPr>
          <a:xfrm>
            <a:off x="1524000" y="1122362"/>
            <a:ext cx="9144000" cy="2900518"/>
          </a:xfrm>
        </p:spPr>
        <p:txBody>
          <a:bodyPr>
            <a:normAutofit/>
          </a:bodyPr>
          <a:lstStyle/>
          <a:p>
            <a:r>
              <a:rPr lang="nb-NO">
                <a:solidFill>
                  <a:srgbClr val="FFFFFF"/>
                </a:solidFill>
              </a:rPr>
              <a:t>Litt teori</a:t>
            </a:r>
          </a:p>
        </p:txBody>
      </p:sp>
    </p:spTree>
    <p:extLst>
      <p:ext uri="{BB962C8B-B14F-4D97-AF65-F5344CB8AC3E}">
        <p14:creationId xmlns:p14="http://schemas.microsoft.com/office/powerpoint/2010/main" val="41113505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E5C4E2-693F-3B8A-7808-123244A2E680}"/>
              </a:ext>
            </a:extLst>
          </p:cNvPr>
          <p:cNvSpPr>
            <a:spLocks noGrp="1"/>
          </p:cNvSpPr>
          <p:nvPr>
            <p:ph type="title"/>
          </p:nvPr>
        </p:nvSpPr>
        <p:spPr/>
        <p:txBody>
          <a:bodyPr/>
          <a:lstStyle/>
          <a:p>
            <a:r>
              <a:rPr lang="nb-NO" dirty="0"/>
              <a:t>Den flerkulturelle skolen</a:t>
            </a:r>
          </a:p>
        </p:txBody>
      </p:sp>
      <p:sp>
        <p:nvSpPr>
          <p:cNvPr id="14" name="Rektangel 13">
            <a:extLst>
              <a:ext uri="{FF2B5EF4-FFF2-40B4-BE49-F238E27FC236}">
                <a16:creationId xmlns:a16="http://schemas.microsoft.com/office/drawing/2014/main" id="{B91F0284-CE9B-0850-DC85-7982DDCE1C1F}"/>
              </a:ext>
            </a:extLst>
          </p:cNvPr>
          <p:cNvSpPr/>
          <p:nvPr/>
        </p:nvSpPr>
        <p:spPr>
          <a:xfrm>
            <a:off x="7575309" y="3429000"/>
            <a:ext cx="1587500" cy="5715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nb-NO" dirty="0"/>
              <a:t>Skolens rolle</a:t>
            </a:r>
          </a:p>
        </p:txBody>
      </p:sp>
      <p:sp>
        <p:nvSpPr>
          <p:cNvPr id="15" name="Rektangel 14">
            <a:extLst>
              <a:ext uri="{FF2B5EF4-FFF2-40B4-BE49-F238E27FC236}">
                <a16:creationId xmlns:a16="http://schemas.microsoft.com/office/drawing/2014/main" id="{F6899907-B953-0312-3439-60FE41E5CE9B}"/>
              </a:ext>
            </a:extLst>
          </p:cNvPr>
          <p:cNvSpPr/>
          <p:nvPr/>
        </p:nvSpPr>
        <p:spPr>
          <a:xfrm>
            <a:off x="4374420" y="5289110"/>
            <a:ext cx="1587500" cy="5715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nb-NO" dirty="0"/>
              <a:t>Lærerens rolle</a:t>
            </a:r>
          </a:p>
        </p:txBody>
      </p:sp>
      <p:sp>
        <p:nvSpPr>
          <p:cNvPr id="16" name="Rektangel 15">
            <a:extLst>
              <a:ext uri="{FF2B5EF4-FFF2-40B4-BE49-F238E27FC236}">
                <a16:creationId xmlns:a16="http://schemas.microsoft.com/office/drawing/2014/main" id="{DA7D8FFB-306F-7A63-E961-1C652CBC5977}"/>
              </a:ext>
            </a:extLst>
          </p:cNvPr>
          <p:cNvSpPr/>
          <p:nvPr/>
        </p:nvSpPr>
        <p:spPr>
          <a:xfrm>
            <a:off x="3366785" y="2636838"/>
            <a:ext cx="1587500" cy="5715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nb-NO" dirty="0"/>
              <a:t>Elevens forutsetninger</a:t>
            </a:r>
          </a:p>
        </p:txBody>
      </p:sp>
      <p:pic>
        <p:nvPicPr>
          <p:cNvPr id="28" name="Grafikk 27" descr="Piler i sirkel kontur">
            <a:extLst>
              <a:ext uri="{FF2B5EF4-FFF2-40B4-BE49-F238E27FC236}">
                <a16:creationId xmlns:a16="http://schemas.microsoft.com/office/drawing/2014/main" id="{1C8D198E-AB8E-F563-2297-4EE269C080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4260" y="1902265"/>
            <a:ext cx="4158521" cy="4158521"/>
          </a:xfrm>
          <a:prstGeom prst="rect">
            <a:avLst/>
          </a:prstGeom>
        </p:spPr>
      </p:pic>
    </p:spTree>
    <p:extLst>
      <p:ext uri="{BB962C8B-B14F-4D97-AF65-F5344CB8AC3E}">
        <p14:creationId xmlns:p14="http://schemas.microsoft.com/office/powerpoint/2010/main" val="371874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1A88A1-3EF7-F658-E213-8E766DBB46CF}"/>
              </a:ext>
            </a:extLst>
          </p:cNvPr>
          <p:cNvSpPr>
            <a:spLocks noGrp="1"/>
          </p:cNvSpPr>
          <p:nvPr>
            <p:ph type="title"/>
          </p:nvPr>
        </p:nvSpPr>
        <p:spPr/>
        <p:txBody>
          <a:bodyPr/>
          <a:lstStyle/>
          <a:p>
            <a:r>
              <a:rPr lang="nb-NO" dirty="0"/>
              <a:t>Den flerkulturelle skolen</a:t>
            </a:r>
          </a:p>
        </p:txBody>
      </p:sp>
      <p:sp>
        <p:nvSpPr>
          <p:cNvPr id="3" name="Plassholder for innhold 2">
            <a:extLst>
              <a:ext uri="{FF2B5EF4-FFF2-40B4-BE49-F238E27FC236}">
                <a16:creationId xmlns:a16="http://schemas.microsoft.com/office/drawing/2014/main" id="{AE922436-D120-9BD2-4EE2-99884B6A3D0A}"/>
              </a:ext>
            </a:extLst>
          </p:cNvPr>
          <p:cNvSpPr>
            <a:spLocks noGrp="1"/>
          </p:cNvSpPr>
          <p:nvPr>
            <p:ph idx="1"/>
          </p:nvPr>
        </p:nvSpPr>
        <p:spPr/>
        <p:txBody>
          <a:bodyPr/>
          <a:lstStyle/>
          <a:p>
            <a:pPr marL="0" indent="0">
              <a:buNone/>
            </a:pPr>
            <a:r>
              <a:rPr lang="nb-NO" b="1" dirty="0"/>
              <a:t>Globalisering </a:t>
            </a:r>
          </a:p>
          <a:p>
            <a:pPr lvl="1"/>
            <a:r>
              <a:rPr lang="nb-NO" dirty="0"/>
              <a:t>flerkulturelt og interkulturelt (kommunikasjon og samhandling mellom ulike grupper med ulike kulturer)</a:t>
            </a:r>
          </a:p>
          <a:p>
            <a:pPr marL="0" indent="0">
              <a:buNone/>
            </a:pPr>
            <a:r>
              <a:rPr lang="nb-NO" b="1" dirty="0"/>
              <a:t>Historisk erkjennelse</a:t>
            </a:r>
          </a:p>
          <a:p>
            <a:pPr lvl="1"/>
            <a:r>
              <a:rPr lang="nb-NO" dirty="0"/>
              <a:t>av tidligere behandling av minoriteter og urfolk</a:t>
            </a:r>
          </a:p>
          <a:p>
            <a:pPr marL="0" indent="0">
              <a:buNone/>
            </a:pPr>
            <a:r>
              <a:rPr lang="nb-NO" b="1" dirty="0"/>
              <a:t>Demokratisk land</a:t>
            </a:r>
          </a:p>
          <a:p>
            <a:pPr lvl="1"/>
            <a:r>
              <a:rPr lang="nb-NO" dirty="0"/>
              <a:t>likeverd</a:t>
            </a:r>
          </a:p>
          <a:p>
            <a:pPr lvl="1"/>
            <a:r>
              <a:rPr lang="nb-NO" dirty="0"/>
              <a:t>inkludering </a:t>
            </a:r>
          </a:p>
          <a:p>
            <a:pPr lvl="1"/>
            <a:r>
              <a:rPr lang="nb-NO" dirty="0"/>
              <a:t>åpenhet for forskjeller</a:t>
            </a:r>
          </a:p>
          <a:p>
            <a:pPr marL="0" indent="0">
              <a:buNone/>
            </a:pPr>
            <a:r>
              <a:rPr lang="nb-NO" b="1" dirty="0"/>
              <a:t>Dannelsesoppdrag, identitet, deltakende borgere</a:t>
            </a:r>
          </a:p>
        </p:txBody>
      </p:sp>
      <p:sp>
        <p:nvSpPr>
          <p:cNvPr id="4" name="TekstSylinder 3">
            <a:extLst>
              <a:ext uri="{FF2B5EF4-FFF2-40B4-BE49-F238E27FC236}">
                <a16:creationId xmlns:a16="http://schemas.microsoft.com/office/drawing/2014/main" id="{9A478B46-CAE5-C1C7-416B-542C86F90317}"/>
              </a:ext>
            </a:extLst>
          </p:cNvPr>
          <p:cNvSpPr txBox="1"/>
          <p:nvPr/>
        </p:nvSpPr>
        <p:spPr>
          <a:xfrm>
            <a:off x="10236820" y="6411951"/>
            <a:ext cx="1875129" cy="369332"/>
          </a:xfrm>
          <a:prstGeom prst="rect">
            <a:avLst/>
          </a:prstGeom>
          <a:noFill/>
        </p:spPr>
        <p:txBody>
          <a:bodyPr wrap="none" rtlCol="0">
            <a:spAutoFit/>
          </a:bodyPr>
          <a:lstStyle/>
          <a:p>
            <a:r>
              <a:rPr lang="nb-NO" dirty="0" err="1"/>
              <a:t>Westrheim</a:t>
            </a:r>
            <a:r>
              <a:rPr lang="nb-NO" dirty="0"/>
              <a:t>, 2020</a:t>
            </a:r>
          </a:p>
        </p:txBody>
      </p:sp>
    </p:spTree>
    <p:extLst>
      <p:ext uri="{BB962C8B-B14F-4D97-AF65-F5344CB8AC3E}">
        <p14:creationId xmlns:p14="http://schemas.microsoft.com/office/powerpoint/2010/main" val="9365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DF75-13B3-52F1-8155-53D08C41E30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2FA50BD-9416-4521-2B70-D367B0964515}"/>
              </a:ext>
            </a:extLst>
          </p:cNvPr>
          <p:cNvSpPr>
            <a:spLocks noGrp="1"/>
          </p:cNvSpPr>
          <p:nvPr>
            <p:ph type="title"/>
          </p:nvPr>
        </p:nvSpPr>
        <p:spPr/>
        <p:txBody>
          <a:bodyPr/>
          <a:lstStyle/>
          <a:p>
            <a:r>
              <a:rPr lang="nb-NO" dirty="0" err="1"/>
              <a:t>Flerkulturalitet</a:t>
            </a:r>
            <a:endParaRPr lang="nb-NO" dirty="0"/>
          </a:p>
        </p:txBody>
      </p:sp>
      <p:sp>
        <p:nvSpPr>
          <p:cNvPr id="3" name="Plassholder for innhold 2">
            <a:extLst>
              <a:ext uri="{FF2B5EF4-FFF2-40B4-BE49-F238E27FC236}">
                <a16:creationId xmlns:a16="http://schemas.microsoft.com/office/drawing/2014/main" id="{CE98DB9B-E176-CE37-E55D-4750B5B94799}"/>
              </a:ext>
            </a:extLst>
          </p:cNvPr>
          <p:cNvSpPr>
            <a:spLocks noGrp="1"/>
          </p:cNvSpPr>
          <p:nvPr>
            <p:ph idx="1"/>
          </p:nvPr>
        </p:nvSpPr>
        <p:spPr/>
        <p:txBody>
          <a:bodyPr/>
          <a:lstStyle/>
          <a:p>
            <a:pPr marL="0" indent="0">
              <a:buNone/>
            </a:pPr>
            <a:r>
              <a:rPr lang="nb-NO" b="1" dirty="0"/>
              <a:t>Kultur:</a:t>
            </a:r>
          </a:p>
          <a:p>
            <a:r>
              <a:rPr lang="nb-NO" dirty="0"/>
              <a:t>Ytre kjennetegn – klær/mat og indre kjennetegn – holdninger og verdier</a:t>
            </a:r>
          </a:p>
          <a:p>
            <a:r>
              <a:rPr lang="nb-NO" dirty="0"/>
              <a:t>Bygger på våre erfaringer, men er i kontinuerlig endring i takt med sosialisering i hjem og samfunn </a:t>
            </a:r>
          </a:p>
          <a:p>
            <a:r>
              <a:rPr lang="nb-NO" dirty="0"/>
              <a:t>Vi forstår verden på bakgrunn av den kulturen vi gjenkjenner oss i</a:t>
            </a:r>
          </a:p>
          <a:p>
            <a:endParaRPr lang="nb-NO" dirty="0"/>
          </a:p>
          <a:p>
            <a:pPr marL="0" indent="0">
              <a:buNone/>
            </a:pPr>
            <a:r>
              <a:rPr lang="nb-NO" b="1" dirty="0" err="1"/>
              <a:t>Flerkulturalitet</a:t>
            </a:r>
            <a:r>
              <a:rPr lang="nb-NO" b="1" dirty="0"/>
              <a:t>: </a:t>
            </a:r>
          </a:p>
          <a:p>
            <a:r>
              <a:rPr lang="nb-NO" dirty="0"/>
              <a:t>Kommunikasjon mellom et mangfold av kulturer</a:t>
            </a:r>
          </a:p>
          <a:p>
            <a:pPr marL="0" indent="0">
              <a:buNone/>
            </a:pPr>
            <a:endParaRPr lang="nb-NO" dirty="0"/>
          </a:p>
        </p:txBody>
      </p:sp>
      <p:sp>
        <p:nvSpPr>
          <p:cNvPr id="5" name="TekstSylinder 4">
            <a:extLst>
              <a:ext uri="{FF2B5EF4-FFF2-40B4-BE49-F238E27FC236}">
                <a16:creationId xmlns:a16="http://schemas.microsoft.com/office/drawing/2014/main" id="{80F240D5-5769-A33B-57C3-4ABD957C68C5}"/>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Tree>
    <p:extLst>
      <p:ext uri="{BB962C8B-B14F-4D97-AF65-F5344CB8AC3E}">
        <p14:creationId xmlns:p14="http://schemas.microsoft.com/office/powerpoint/2010/main" val="200949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A4E1-3C40-CC71-0EF7-404AC0FD9D0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4D070C-CBEE-1DB1-3C82-B2AEC186412C}"/>
              </a:ext>
            </a:extLst>
          </p:cNvPr>
          <p:cNvSpPr>
            <a:spLocks noGrp="1"/>
          </p:cNvSpPr>
          <p:nvPr>
            <p:ph type="title"/>
          </p:nvPr>
        </p:nvSpPr>
        <p:spPr/>
        <p:txBody>
          <a:bodyPr/>
          <a:lstStyle/>
          <a:p>
            <a:r>
              <a:rPr lang="nb-NO" dirty="0"/>
              <a:t>Ulike kulturforståelser</a:t>
            </a:r>
          </a:p>
        </p:txBody>
      </p:sp>
      <p:sp>
        <p:nvSpPr>
          <p:cNvPr id="5" name="TekstSylinder 4">
            <a:extLst>
              <a:ext uri="{FF2B5EF4-FFF2-40B4-BE49-F238E27FC236}">
                <a16:creationId xmlns:a16="http://schemas.microsoft.com/office/drawing/2014/main" id="{683B168D-D979-C0BA-7CB3-E023E7959689}"/>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cxnSp>
        <p:nvCxnSpPr>
          <p:cNvPr id="10" name="Rett linje 9">
            <a:extLst>
              <a:ext uri="{FF2B5EF4-FFF2-40B4-BE49-F238E27FC236}">
                <a16:creationId xmlns:a16="http://schemas.microsoft.com/office/drawing/2014/main" id="{C69D671F-722C-39EE-8F01-75B5E65BFD70}"/>
              </a:ext>
            </a:extLst>
          </p:cNvPr>
          <p:cNvCxnSpPr>
            <a:cxnSpLocks/>
          </p:cNvCxnSpPr>
          <p:nvPr/>
        </p:nvCxnSpPr>
        <p:spPr>
          <a:xfrm>
            <a:off x="266700" y="4000500"/>
            <a:ext cx="11688481" cy="0"/>
          </a:xfrm>
          <a:prstGeom prst="line">
            <a:avLst/>
          </a:prstGeom>
          <a:ln w="114300"/>
        </p:spPr>
        <p:style>
          <a:lnRef idx="3">
            <a:schemeClr val="dk1"/>
          </a:lnRef>
          <a:fillRef idx="0">
            <a:schemeClr val="dk1"/>
          </a:fillRef>
          <a:effectRef idx="2">
            <a:schemeClr val="dk1"/>
          </a:effectRef>
          <a:fontRef idx="minor">
            <a:schemeClr val="tx1"/>
          </a:fontRef>
        </p:style>
      </p:cxnSp>
      <p:sp>
        <p:nvSpPr>
          <p:cNvPr id="15" name="Rektangel 14">
            <a:extLst>
              <a:ext uri="{FF2B5EF4-FFF2-40B4-BE49-F238E27FC236}">
                <a16:creationId xmlns:a16="http://schemas.microsoft.com/office/drawing/2014/main" id="{95E67B1C-CF9F-00E2-C4DE-7D379810E425}"/>
              </a:ext>
            </a:extLst>
          </p:cNvPr>
          <p:cNvSpPr/>
          <p:nvPr/>
        </p:nvSpPr>
        <p:spPr>
          <a:xfrm>
            <a:off x="274919" y="2971800"/>
            <a:ext cx="2235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dirty="0"/>
              <a:t>Individuell kulturforståelse</a:t>
            </a:r>
          </a:p>
        </p:txBody>
      </p:sp>
      <p:sp>
        <p:nvSpPr>
          <p:cNvPr id="16" name="Rektangel 15">
            <a:extLst>
              <a:ext uri="{FF2B5EF4-FFF2-40B4-BE49-F238E27FC236}">
                <a16:creationId xmlns:a16="http://schemas.microsoft.com/office/drawing/2014/main" id="{E5B20838-F8DF-9E46-F909-50C357A03637}"/>
              </a:ext>
            </a:extLst>
          </p:cNvPr>
          <p:cNvSpPr/>
          <p:nvPr/>
        </p:nvSpPr>
        <p:spPr>
          <a:xfrm>
            <a:off x="9719981" y="2971800"/>
            <a:ext cx="2235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dirty="0"/>
              <a:t>Kollektiv kulturforståelse</a:t>
            </a:r>
          </a:p>
        </p:txBody>
      </p:sp>
      <p:sp>
        <p:nvSpPr>
          <p:cNvPr id="19" name="Pil mot venstre og høyre 18">
            <a:extLst>
              <a:ext uri="{FF2B5EF4-FFF2-40B4-BE49-F238E27FC236}">
                <a16:creationId xmlns:a16="http://schemas.microsoft.com/office/drawing/2014/main" id="{8DEFF4B0-81CA-605A-A34C-F89502B7B5DE}"/>
              </a:ext>
            </a:extLst>
          </p:cNvPr>
          <p:cNvSpPr/>
          <p:nvPr/>
        </p:nvSpPr>
        <p:spPr>
          <a:xfrm>
            <a:off x="274919" y="4610102"/>
            <a:ext cx="11680262" cy="802130"/>
          </a:xfrm>
          <a:prstGeom prst="lef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nb-NO" dirty="0"/>
              <a:t>Spektrum av ulike nyanser</a:t>
            </a:r>
          </a:p>
        </p:txBody>
      </p:sp>
    </p:spTree>
    <p:extLst>
      <p:ext uri="{BB962C8B-B14F-4D97-AF65-F5344CB8AC3E}">
        <p14:creationId xmlns:p14="http://schemas.microsoft.com/office/powerpoint/2010/main" val="20647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97593-7E87-CBCE-E72A-EC954488A9E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B053FF8-AE45-747F-50F0-1D39716C726B}"/>
              </a:ext>
            </a:extLst>
          </p:cNvPr>
          <p:cNvSpPr>
            <a:spLocks noGrp="1"/>
          </p:cNvSpPr>
          <p:nvPr>
            <p:ph type="title"/>
          </p:nvPr>
        </p:nvSpPr>
        <p:spPr/>
        <p:txBody>
          <a:bodyPr/>
          <a:lstStyle/>
          <a:p>
            <a:r>
              <a:rPr lang="nb-NO" dirty="0"/>
              <a:t>Program</a:t>
            </a:r>
          </a:p>
        </p:txBody>
      </p:sp>
      <p:sp>
        <p:nvSpPr>
          <p:cNvPr id="3" name="Plassholder for innhold 2">
            <a:extLst>
              <a:ext uri="{FF2B5EF4-FFF2-40B4-BE49-F238E27FC236}">
                <a16:creationId xmlns:a16="http://schemas.microsoft.com/office/drawing/2014/main" id="{D61F26B7-D19B-759E-4691-A88F0D46E3BC}"/>
              </a:ext>
            </a:extLst>
          </p:cNvPr>
          <p:cNvSpPr>
            <a:spLocks noGrp="1"/>
          </p:cNvSpPr>
          <p:nvPr>
            <p:ph idx="1"/>
          </p:nvPr>
        </p:nvSpPr>
        <p:spPr/>
        <p:txBody>
          <a:bodyPr>
            <a:normAutofit lnSpcReduction="10000"/>
          </a:bodyPr>
          <a:lstStyle/>
          <a:p>
            <a:pPr marL="0" indent="0">
              <a:buNone/>
            </a:pPr>
            <a:r>
              <a:rPr lang="nb-NO" b="1" dirty="0"/>
              <a:t>10.00 – 11.00: </a:t>
            </a:r>
            <a:r>
              <a:rPr lang="nb-NO" dirty="0"/>
              <a:t>Kurs</a:t>
            </a:r>
          </a:p>
          <a:p>
            <a:pPr marL="0" indent="0">
              <a:buNone/>
            </a:pPr>
            <a:r>
              <a:rPr lang="nb-NO" dirty="0">
                <a:solidFill>
                  <a:srgbClr val="C00000"/>
                </a:solidFill>
              </a:rPr>
              <a:t>11.00 – 11.40: 30 min lunsj og 10 min til forflytning</a:t>
            </a:r>
          </a:p>
          <a:p>
            <a:pPr marL="0" indent="0">
              <a:buNone/>
            </a:pPr>
            <a:r>
              <a:rPr lang="nb-NO" b="1" dirty="0"/>
              <a:t>11.40 – 12.40: </a:t>
            </a:r>
            <a:r>
              <a:rPr lang="nb-NO" dirty="0"/>
              <a:t>Kurs</a:t>
            </a:r>
          </a:p>
          <a:p>
            <a:pPr marL="0" indent="0">
              <a:buNone/>
            </a:pPr>
            <a:r>
              <a:rPr lang="nb-NO" dirty="0">
                <a:solidFill>
                  <a:srgbClr val="C00000"/>
                </a:solidFill>
              </a:rPr>
              <a:t>12.40 – 13.10: Besøk på læremiddelutstilling</a:t>
            </a:r>
          </a:p>
          <a:p>
            <a:pPr marL="0" indent="0">
              <a:buNone/>
            </a:pPr>
            <a:r>
              <a:rPr lang="nb-NO" b="1" dirty="0"/>
              <a:t>13.10 – 14.00: </a:t>
            </a:r>
            <a:r>
              <a:rPr lang="nb-NO" dirty="0"/>
              <a:t>Kurs</a:t>
            </a:r>
          </a:p>
          <a:p>
            <a:pPr marL="0" indent="0">
              <a:buNone/>
            </a:pPr>
            <a:r>
              <a:rPr lang="nb-NO" dirty="0">
                <a:solidFill>
                  <a:srgbClr val="C00000"/>
                </a:solidFill>
              </a:rPr>
              <a:t>14.00 – 14.10: pause</a:t>
            </a:r>
          </a:p>
          <a:p>
            <a:pPr marL="0" indent="0">
              <a:buNone/>
            </a:pPr>
            <a:r>
              <a:rPr lang="nb-NO" b="1" dirty="0"/>
              <a:t>14.10 – 15.00: </a:t>
            </a:r>
            <a:r>
              <a:rPr lang="nb-NO" dirty="0"/>
              <a:t>Kurs</a:t>
            </a:r>
          </a:p>
          <a:p>
            <a:pPr marL="0" indent="0">
              <a:buNone/>
            </a:pPr>
            <a:endParaRPr lang="nb-NO" dirty="0"/>
          </a:p>
          <a:p>
            <a:pPr marL="0" indent="0">
              <a:buNone/>
            </a:pPr>
            <a:r>
              <a:rPr lang="nb-NO" dirty="0"/>
              <a:t>Rommet låses i lunsjpausen – vi har likevel ansvar for våre eiendeler</a:t>
            </a:r>
          </a:p>
        </p:txBody>
      </p:sp>
      <p:sp>
        <p:nvSpPr>
          <p:cNvPr id="4" name="TekstSylinder 3">
            <a:extLst>
              <a:ext uri="{FF2B5EF4-FFF2-40B4-BE49-F238E27FC236}">
                <a16:creationId xmlns:a16="http://schemas.microsoft.com/office/drawing/2014/main" id="{2CB624D5-0CAF-91EB-5833-863909EC6078}"/>
              </a:ext>
            </a:extLst>
          </p:cNvPr>
          <p:cNvSpPr txBox="1"/>
          <p:nvPr/>
        </p:nvSpPr>
        <p:spPr>
          <a:xfrm>
            <a:off x="8564451" y="381575"/>
            <a:ext cx="3245081" cy="646331"/>
          </a:xfrm>
          <a:prstGeom prst="rect">
            <a:avLst/>
          </a:prstGeom>
          <a:noFill/>
          <a:ln w="76200">
            <a:solidFill>
              <a:srgbClr val="FFFF00"/>
            </a:solidFill>
          </a:ln>
        </p:spPr>
        <p:txBody>
          <a:bodyPr wrap="square" rtlCol="0">
            <a:spAutoFit/>
          </a:bodyPr>
          <a:lstStyle/>
          <a:p>
            <a:r>
              <a:rPr lang="nb-NO" b="1" dirty="0"/>
              <a:t>Nettverk:   SL2025</a:t>
            </a:r>
          </a:p>
          <a:p>
            <a:r>
              <a:rPr lang="nb-NO" b="1" dirty="0"/>
              <a:t>Passord:     Sorlandske2025  </a:t>
            </a:r>
          </a:p>
        </p:txBody>
      </p:sp>
    </p:spTree>
    <p:extLst>
      <p:ext uri="{BB962C8B-B14F-4D97-AF65-F5344CB8AC3E}">
        <p14:creationId xmlns:p14="http://schemas.microsoft.com/office/powerpoint/2010/main" val="28245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7C41-FEFB-A870-3581-5EBE9A913C0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3DA84E5-97D6-9632-629B-009673859190}"/>
              </a:ext>
            </a:extLst>
          </p:cNvPr>
          <p:cNvSpPr>
            <a:spLocks noGrp="1"/>
          </p:cNvSpPr>
          <p:nvPr>
            <p:ph type="title"/>
          </p:nvPr>
        </p:nvSpPr>
        <p:spPr/>
        <p:txBody>
          <a:bodyPr/>
          <a:lstStyle/>
          <a:p>
            <a:r>
              <a:rPr lang="nb-NO" dirty="0"/>
              <a:t>Ulike kulturforståelser</a:t>
            </a:r>
          </a:p>
        </p:txBody>
      </p:sp>
      <p:sp>
        <p:nvSpPr>
          <p:cNvPr id="5" name="TekstSylinder 4">
            <a:extLst>
              <a:ext uri="{FF2B5EF4-FFF2-40B4-BE49-F238E27FC236}">
                <a16:creationId xmlns:a16="http://schemas.microsoft.com/office/drawing/2014/main" id="{980FC089-7DBC-9F41-0E51-7D3666CC8E29}"/>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
        <p:nvSpPr>
          <p:cNvPr id="15" name="Rektangel 14">
            <a:extLst>
              <a:ext uri="{FF2B5EF4-FFF2-40B4-BE49-F238E27FC236}">
                <a16:creationId xmlns:a16="http://schemas.microsoft.com/office/drawing/2014/main" id="{10B4B169-B74D-6825-B76D-A8D1D8A5AD02}"/>
              </a:ext>
            </a:extLst>
          </p:cNvPr>
          <p:cNvSpPr/>
          <p:nvPr/>
        </p:nvSpPr>
        <p:spPr>
          <a:xfrm>
            <a:off x="274918" y="1557336"/>
            <a:ext cx="5821082" cy="49355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nb-NO" sz="2000" b="1" dirty="0"/>
              <a:t>Individuell kulturforståelse</a:t>
            </a:r>
          </a:p>
          <a:p>
            <a:pPr marL="742950" lvl="1" indent="-285750">
              <a:buFont typeface="Arial" panose="020B0604020202020204" pitchFamily="34" charset="0"/>
              <a:buChar char="•"/>
            </a:pPr>
            <a:r>
              <a:rPr lang="nb-NO" sz="2000" dirty="0"/>
              <a:t>Kjernefamilie</a:t>
            </a:r>
          </a:p>
          <a:p>
            <a:pPr marL="742950" lvl="1" indent="-285750">
              <a:buFont typeface="Arial" panose="020B0604020202020204" pitchFamily="34" charset="0"/>
              <a:buChar char="•"/>
            </a:pPr>
            <a:r>
              <a:rPr lang="nb-NO" sz="2000" dirty="0"/>
              <a:t>Likestilling om økonomi og arbeid</a:t>
            </a:r>
          </a:p>
          <a:p>
            <a:pPr marL="742950" lvl="1" indent="-285750">
              <a:buFont typeface="Arial" panose="020B0604020202020204" pitchFamily="34" charset="0"/>
              <a:buChar char="•"/>
            </a:pPr>
            <a:r>
              <a:rPr lang="nb-NO" sz="2000" dirty="0"/>
              <a:t>Barn uavhengig og </a:t>
            </a:r>
            <a:r>
              <a:rPr lang="nb-NO" sz="2000" dirty="0" err="1"/>
              <a:t>ansvarliggjøres</a:t>
            </a:r>
            <a:r>
              <a:rPr lang="nb-NO" sz="2000" dirty="0"/>
              <a:t> tidlig</a:t>
            </a:r>
          </a:p>
          <a:p>
            <a:pPr marL="742950" lvl="1" indent="-285750">
              <a:buFont typeface="Arial" panose="020B0604020202020204" pitchFamily="34" charset="0"/>
              <a:buChar char="•"/>
            </a:pPr>
            <a:r>
              <a:rPr lang="nb-NO" sz="2000" dirty="0"/>
              <a:t>Egalitært system hvor alder, kjønn eller status ikke har fortrinn</a:t>
            </a:r>
          </a:p>
          <a:p>
            <a:pPr marL="742950" lvl="1" indent="-285750">
              <a:buFont typeface="Arial" panose="020B0604020202020204" pitchFamily="34" charset="0"/>
              <a:buChar char="•"/>
            </a:pPr>
            <a:r>
              <a:rPr lang="nb-NO" sz="2000" dirty="0"/>
              <a:t>Utdanning og yrkeserfaring gir visdom</a:t>
            </a:r>
          </a:p>
          <a:p>
            <a:pPr marL="742950" lvl="1" indent="-285750">
              <a:buFont typeface="Arial" panose="020B0604020202020204" pitchFamily="34" charset="0"/>
              <a:buChar char="•"/>
            </a:pPr>
            <a:r>
              <a:rPr lang="nb-NO" sz="2000" dirty="0"/>
              <a:t>Unge rådspørres om ny kunnskap</a:t>
            </a:r>
          </a:p>
          <a:p>
            <a:pPr marL="742950" lvl="1" indent="-285750">
              <a:buFont typeface="Arial" panose="020B0604020202020204" pitchFamily="34" charset="0"/>
              <a:buChar char="•"/>
            </a:pPr>
            <a:r>
              <a:rPr lang="nb-NO" sz="2000" dirty="0"/>
              <a:t>Kritisk tenkning og selvstendighet</a:t>
            </a:r>
          </a:p>
        </p:txBody>
      </p:sp>
      <p:sp>
        <p:nvSpPr>
          <p:cNvPr id="16" name="Rektangel 15">
            <a:extLst>
              <a:ext uri="{FF2B5EF4-FFF2-40B4-BE49-F238E27FC236}">
                <a16:creationId xmlns:a16="http://schemas.microsoft.com/office/drawing/2014/main" id="{CF6A2970-5618-2481-0A16-D77448ACC99C}"/>
              </a:ext>
            </a:extLst>
          </p:cNvPr>
          <p:cNvSpPr/>
          <p:nvPr/>
        </p:nvSpPr>
        <p:spPr>
          <a:xfrm>
            <a:off x="6134099" y="1557335"/>
            <a:ext cx="5821082" cy="49355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nb-NO" sz="2000" b="1" dirty="0"/>
              <a:t>Kollektiv kulturforståelse</a:t>
            </a:r>
          </a:p>
          <a:p>
            <a:pPr marL="742950" lvl="1" indent="-285750">
              <a:buFont typeface="Arial" panose="020B0604020202020204" pitchFamily="34" charset="0"/>
              <a:buChar char="•"/>
            </a:pPr>
            <a:r>
              <a:rPr lang="nb-NO" sz="2000" dirty="0"/>
              <a:t>Storfamilie</a:t>
            </a:r>
          </a:p>
          <a:p>
            <a:pPr marL="742950" lvl="1" indent="-285750">
              <a:buFont typeface="Arial" panose="020B0604020202020204" pitchFamily="34" charset="0"/>
              <a:buChar char="•"/>
            </a:pPr>
            <a:r>
              <a:rPr lang="nb-NO" sz="2000" dirty="0"/>
              <a:t>Kvinner ansvar for barn og hjem, menn for økonomi</a:t>
            </a:r>
          </a:p>
          <a:p>
            <a:pPr marL="742950" lvl="1" indent="-285750">
              <a:buFont typeface="Arial" panose="020B0604020202020204" pitchFamily="34" charset="0"/>
              <a:buChar char="•"/>
            </a:pPr>
            <a:r>
              <a:rPr lang="nb-NO" sz="2000" dirty="0"/>
              <a:t>Hierarkisk system – menn over kvinner, eldre brødre over søstre</a:t>
            </a:r>
          </a:p>
          <a:p>
            <a:pPr marL="742950" lvl="1" indent="-285750">
              <a:buFont typeface="Arial" panose="020B0604020202020204" pitchFamily="34" charset="0"/>
              <a:buChar char="•"/>
            </a:pPr>
            <a:r>
              <a:rPr lang="nb-NO" sz="2000" dirty="0"/>
              <a:t>Livet gir visdom</a:t>
            </a:r>
          </a:p>
          <a:p>
            <a:pPr marL="742950" lvl="1" indent="-285750">
              <a:buFont typeface="Arial" panose="020B0604020202020204" pitchFamily="34" charset="0"/>
              <a:buChar char="•"/>
            </a:pPr>
            <a:r>
              <a:rPr lang="nb-NO" sz="2000" dirty="0"/>
              <a:t>Eldste rådspørres</a:t>
            </a:r>
          </a:p>
          <a:p>
            <a:pPr marL="742950" lvl="1" indent="-285750">
              <a:buFont typeface="Arial" panose="020B0604020202020204" pitchFamily="34" charset="0"/>
              <a:buChar char="•"/>
            </a:pPr>
            <a:r>
              <a:rPr lang="nb-NO" sz="2000" dirty="0"/>
              <a:t>Religion og hierarki setter regler man bør følge</a:t>
            </a:r>
          </a:p>
          <a:p>
            <a:pPr marL="742950" lvl="1" indent="-285750">
              <a:buFont typeface="Arial" panose="020B0604020202020204" pitchFamily="34" charset="0"/>
              <a:buChar char="•"/>
            </a:pPr>
            <a:r>
              <a:rPr lang="nb-NO" sz="2000" dirty="0"/>
              <a:t>Skam på familiens ære</a:t>
            </a:r>
          </a:p>
        </p:txBody>
      </p:sp>
    </p:spTree>
    <p:extLst>
      <p:ext uri="{BB962C8B-B14F-4D97-AF65-F5344CB8AC3E}">
        <p14:creationId xmlns:p14="http://schemas.microsoft.com/office/powerpoint/2010/main" val="261546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812B0C-D314-2AFA-0E9C-B9E7CE3C2E79}"/>
              </a:ext>
            </a:extLst>
          </p:cNvPr>
          <p:cNvSpPr>
            <a:spLocks noGrp="1"/>
          </p:cNvSpPr>
          <p:nvPr>
            <p:ph type="title"/>
          </p:nvPr>
        </p:nvSpPr>
        <p:spPr/>
        <p:txBody>
          <a:bodyPr/>
          <a:lstStyle/>
          <a:p>
            <a:r>
              <a:rPr lang="nb-NO" dirty="0"/>
              <a:t>Kjenner du deg igjen i de ulike kulturforståelsene?</a:t>
            </a:r>
          </a:p>
        </p:txBody>
      </p:sp>
      <p:sp>
        <p:nvSpPr>
          <p:cNvPr id="3" name="Plassholder for tekst 2">
            <a:extLst>
              <a:ext uri="{FF2B5EF4-FFF2-40B4-BE49-F238E27FC236}">
                <a16:creationId xmlns:a16="http://schemas.microsoft.com/office/drawing/2014/main" id="{776040E4-7F45-47FC-3A0B-4C08162CAD7E}"/>
              </a:ext>
            </a:extLst>
          </p:cNvPr>
          <p:cNvSpPr>
            <a:spLocks noGrp="1"/>
          </p:cNvSpPr>
          <p:nvPr>
            <p:ph type="body" idx="1"/>
          </p:nvPr>
        </p:nvSpPr>
        <p:spPr/>
        <p:txBody>
          <a:bodyPr/>
          <a:lstStyle/>
          <a:p>
            <a:r>
              <a:rPr lang="nb-NO" dirty="0">
                <a:solidFill>
                  <a:schemeClr val="tx1"/>
                </a:solidFill>
              </a:rPr>
              <a:t>Snakk med sidepersonen</a:t>
            </a:r>
          </a:p>
        </p:txBody>
      </p:sp>
    </p:spTree>
    <p:extLst>
      <p:ext uri="{BB962C8B-B14F-4D97-AF65-F5344CB8AC3E}">
        <p14:creationId xmlns:p14="http://schemas.microsoft.com/office/powerpoint/2010/main" val="163327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FE2F-C2DF-972A-4CCC-91FC9E64720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11D7798-35B6-A298-7BC4-EE031CE9B31B}"/>
              </a:ext>
            </a:extLst>
          </p:cNvPr>
          <p:cNvSpPr>
            <a:spLocks noGrp="1"/>
          </p:cNvSpPr>
          <p:nvPr>
            <p:ph type="title"/>
          </p:nvPr>
        </p:nvSpPr>
        <p:spPr/>
        <p:txBody>
          <a:bodyPr/>
          <a:lstStyle/>
          <a:p>
            <a:r>
              <a:rPr lang="nb-NO" dirty="0"/>
              <a:t>En flerkulturell skole</a:t>
            </a:r>
          </a:p>
        </p:txBody>
      </p:sp>
      <p:sp>
        <p:nvSpPr>
          <p:cNvPr id="5" name="TekstSylinder 4">
            <a:extLst>
              <a:ext uri="{FF2B5EF4-FFF2-40B4-BE49-F238E27FC236}">
                <a16:creationId xmlns:a16="http://schemas.microsoft.com/office/drawing/2014/main" id="{90949E2C-679D-E888-4AFE-5D13EA4D9DFD}"/>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
        <p:nvSpPr>
          <p:cNvPr id="6" name="Rektangel 5">
            <a:extLst>
              <a:ext uri="{FF2B5EF4-FFF2-40B4-BE49-F238E27FC236}">
                <a16:creationId xmlns:a16="http://schemas.microsoft.com/office/drawing/2014/main" id="{6ED7B2D7-35E1-6AD5-1315-31383D5C8A48}"/>
              </a:ext>
            </a:extLst>
          </p:cNvPr>
          <p:cNvSpPr/>
          <p:nvPr/>
        </p:nvSpPr>
        <p:spPr>
          <a:xfrm>
            <a:off x="482600" y="1906984"/>
            <a:ext cx="11226800" cy="43262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742950" lvl="1" indent="-285750">
              <a:buFont typeface="Arial" panose="020B0604020202020204" pitchFamily="34" charset="0"/>
              <a:buChar char="•"/>
            </a:pPr>
            <a:r>
              <a:rPr lang="nb-NO" sz="2400" dirty="0"/>
              <a:t>Ikke bare </a:t>
            </a:r>
            <a:r>
              <a:rPr lang="nb-NO" sz="2400" dirty="0" err="1"/>
              <a:t>p.g.a</a:t>
            </a:r>
            <a:r>
              <a:rPr lang="nb-NO" sz="2400" dirty="0"/>
              <a:t> elever med ulike bakgrunner, men bevisst strategi for hensyn til mangfoldet</a:t>
            </a:r>
          </a:p>
          <a:p>
            <a:pPr marL="742950" lvl="1" indent="-285750">
              <a:buFont typeface="Arial" panose="020B0604020202020204" pitchFamily="34" charset="0"/>
              <a:buChar char="•"/>
            </a:pPr>
            <a:r>
              <a:rPr lang="nb-NO" sz="2400" dirty="0"/>
              <a:t>Muligheter fremfor problemer/hindringer</a:t>
            </a:r>
          </a:p>
          <a:p>
            <a:pPr marL="742950" lvl="1" indent="-285750">
              <a:buFont typeface="Arial" panose="020B0604020202020204" pitchFamily="34" charset="0"/>
              <a:buChar char="•"/>
            </a:pPr>
            <a:r>
              <a:rPr lang="nb-NO" sz="2400" dirty="0"/>
              <a:t>Flerkulturell kompetanse</a:t>
            </a:r>
          </a:p>
          <a:p>
            <a:pPr marL="742950" lvl="1" indent="-285750">
              <a:buFont typeface="Arial" panose="020B0604020202020204" pitchFamily="34" charset="0"/>
              <a:buChar char="•"/>
            </a:pPr>
            <a:r>
              <a:rPr lang="nb-NO" sz="2400" dirty="0"/>
              <a:t>Anerkjennelse og likeverdig behandling</a:t>
            </a:r>
          </a:p>
          <a:p>
            <a:pPr marL="742950" lvl="1" indent="-285750">
              <a:buFont typeface="Arial" panose="020B0604020202020204" pitchFamily="34" charset="0"/>
              <a:buChar char="•"/>
            </a:pPr>
            <a:r>
              <a:rPr lang="nb-NO" sz="2400" dirty="0"/>
              <a:t>Bevissthet om maktforhold mellom minoritet og majoritet</a:t>
            </a:r>
          </a:p>
          <a:p>
            <a:pPr marL="742950" lvl="1" indent="-285750">
              <a:buFont typeface="Arial" panose="020B0604020202020204" pitchFamily="34" charset="0"/>
              <a:buChar char="•"/>
            </a:pPr>
            <a:r>
              <a:rPr lang="nb-NO" sz="2400" dirty="0"/>
              <a:t>Nulltoleranse for rasisme og diskriminering</a:t>
            </a:r>
          </a:p>
          <a:p>
            <a:pPr marL="742950" lvl="1" indent="-285750">
              <a:buFont typeface="Arial" panose="020B0604020202020204" pitchFamily="34" charset="0"/>
              <a:buChar char="•"/>
            </a:pPr>
            <a:r>
              <a:rPr lang="nb-NO" sz="2400" dirty="0"/>
              <a:t>Informasjon til foreldre om plikter og rettigheter</a:t>
            </a:r>
          </a:p>
          <a:p>
            <a:pPr marL="742950" lvl="1" indent="-285750">
              <a:buFont typeface="Arial" panose="020B0604020202020204" pitchFamily="34" charset="0"/>
              <a:buChar char="•"/>
            </a:pPr>
            <a:r>
              <a:rPr lang="nb-NO" sz="2400" dirty="0"/>
              <a:t>Tillit mellom lærer og foreldre og lærer og elev – gjensidig respekt</a:t>
            </a:r>
          </a:p>
        </p:txBody>
      </p:sp>
    </p:spTree>
    <p:extLst>
      <p:ext uri="{BB962C8B-B14F-4D97-AF65-F5344CB8AC3E}">
        <p14:creationId xmlns:p14="http://schemas.microsoft.com/office/powerpoint/2010/main" val="29015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C66931D0-76CB-A4F1-AF37-74B2AB77EA61}"/>
              </a:ext>
            </a:extLst>
          </p:cNvPr>
          <p:cNvSpPr/>
          <p:nvPr/>
        </p:nvSpPr>
        <p:spPr>
          <a:xfrm>
            <a:off x="5118718" y="5860310"/>
            <a:ext cx="6836461" cy="720466"/>
          </a:xfrm>
          <a:prstGeom prst="rect">
            <a:avLst/>
          </a:prstGeom>
          <a:solidFill>
            <a:schemeClr val="tx2">
              <a:lumMod val="90000"/>
              <a:lumOff val="10000"/>
              <a:alpha val="50000"/>
            </a:schemeClr>
          </a:solidFill>
          <a:ln w="3175"/>
        </p:spPr>
        <p:style>
          <a:lnRef idx="2">
            <a:schemeClr val="dk1"/>
          </a:lnRef>
          <a:fillRef idx="1">
            <a:schemeClr val="lt1"/>
          </a:fillRef>
          <a:effectRef idx="0">
            <a:schemeClr val="dk1"/>
          </a:effectRef>
          <a:fontRef idx="minor">
            <a:schemeClr val="dk1"/>
          </a:fontRef>
        </p:style>
        <p:txBody>
          <a:bodyPr rtlCol="0" anchor="ctr"/>
          <a:lstStyle/>
          <a:p>
            <a:r>
              <a:rPr lang="nb-NO" dirty="0">
                <a:solidFill>
                  <a:schemeClr val="tx1"/>
                </a:solidFill>
              </a:rPr>
              <a:t>Inkluderende skole og sosial praksis: forutsigbarhet, gjenkjennelighet, kontroll </a:t>
            </a:r>
            <a:r>
              <a:rPr lang="nb-NO" dirty="0">
                <a:solidFill>
                  <a:schemeClr val="tx1"/>
                </a:solidFill>
                <a:sym typeface="Wingdings" pitchFamily="2" charset="2"/>
              </a:rPr>
              <a:t> autonomi</a:t>
            </a:r>
            <a:endParaRPr lang="nb-NO" dirty="0">
              <a:solidFill>
                <a:schemeClr val="tx1"/>
              </a:solidFill>
            </a:endParaRPr>
          </a:p>
        </p:txBody>
      </p:sp>
      <p:sp>
        <p:nvSpPr>
          <p:cNvPr id="2" name="Tittel 1">
            <a:extLst>
              <a:ext uri="{FF2B5EF4-FFF2-40B4-BE49-F238E27FC236}">
                <a16:creationId xmlns:a16="http://schemas.microsoft.com/office/drawing/2014/main" id="{6D5A802E-611B-8A88-BFC3-9BF4603C74F2}"/>
              </a:ext>
            </a:extLst>
          </p:cNvPr>
          <p:cNvSpPr>
            <a:spLocks noGrp="1"/>
          </p:cNvSpPr>
          <p:nvPr>
            <p:ph type="title"/>
          </p:nvPr>
        </p:nvSpPr>
        <p:spPr>
          <a:xfrm>
            <a:off x="236819" y="365125"/>
            <a:ext cx="11282711" cy="1285875"/>
          </a:xfrm>
        </p:spPr>
        <p:txBody>
          <a:bodyPr/>
          <a:lstStyle/>
          <a:p>
            <a:r>
              <a:rPr lang="nb-NO" dirty="0"/>
              <a:t>Banks’ fem dimensjoner for en flerkulturell skole</a:t>
            </a:r>
          </a:p>
        </p:txBody>
      </p:sp>
      <p:graphicFrame>
        <p:nvGraphicFramePr>
          <p:cNvPr id="13" name="Diagram 12">
            <a:extLst>
              <a:ext uri="{FF2B5EF4-FFF2-40B4-BE49-F238E27FC236}">
                <a16:creationId xmlns:a16="http://schemas.microsoft.com/office/drawing/2014/main" id="{F643975C-B588-3B34-8659-C97541AF9469}"/>
              </a:ext>
            </a:extLst>
          </p:cNvPr>
          <p:cNvGraphicFramePr/>
          <p:nvPr/>
        </p:nvGraphicFramePr>
        <p:xfrm>
          <a:off x="-584200" y="1772166"/>
          <a:ext cx="6210300" cy="4824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kstSylinder 13">
            <a:extLst>
              <a:ext uri="{FF2B5EF4-FFF2-40B4-BE49-F238E27FC236}">
                <a16:creationId xmlns:a16="http://schemas.microsoft.com/office/drawing/2014/main" id="{527A2DEF-D44D-7342-5D99-B99A08D0026A}"/>
              </a:ext>
            </a:extLst>
          </p:cNvPr>
          <p:cNvSpPr txBox="1"/>
          <p:nvPr/>
        </p:nvSpPr>
        <p:spPr>
          <a:xfrm>
            <a:off x="10735204" y="6596617"/>
            <a:ext cx="1313245" cy="276999"/>
          </a:xfrm>
          <a:prstGeom prst="rect">
            <a:avLst/>
          </a:prstGeom>
          <a:noFill/>
        </p:spPr>
        <p:txBody>
          <a:bodyPr wrap="none" rtlCol="0">
            <a:spAutoFit/>
          </a:bodyPr>
          <a:lstStyle/>
          <a:p>
            <a:r>
              <a:rPr lang="nb-NO" sz="1200" dirty="0" err="1"/>
              <a:t>Westrheim</a:t>
            </a:r>
            <a:r>
              <a:rPr lang="nb-NO" sz="1200" dirty="0"/>
              <a:t>, 2020</a:t>
            </a:r>
          </a:p>
        </p:txBody>
      </p:sp>
      <p:sp>
        <p:nvSpPr>
          <p:cNvPr id="15" name="Rektangel 14">
            <a:extLst>
              <a:ext uri="{FF2B5EF4-FFF2-40B4-BE49-F238E27FC236}">
                <a16:creationId xmlns:a16="http://schemas.microsoft.com/office/drawing/2014/main" id="{7A416D37-1CDA-33E1-CE01-BE2B9C2833CE}"/>
              </a:ext>
            </a:extLst>
          </p:cNvPr>
          <p:cNvSpPr/>
          <p:nvPr/>
        </p:nvSpPr>
        <p:spPr>
          <a:xfrm>
            <a:off x="5118718" y="1846642"/>
            <a:ext cx="6836461" cy="639542"/>
          </a:xfrm>
          <a:prstGeom prst="rect">
            <a:avLst/>
          </a:prstGeom>
          <a:solidFill>
            <a:schemeClr val="tx2">
              <a:lumMod val="10000"/>
              <a:lumOff val="90000"/>
              <a:alpha val="50000"/>
            </a:schemeClr>
          </a:solidFill>
          <a:ln w="3175"/>
        </p:spPr>
        <p:style>
          <a:lnRef idx="2">
            <a:schemeClr val="dk1"/>
          </a:lnRef>
          <a:fillRef idx="1">
            <a:schemeClr val="lt1"/>
          </a:fillRef>
          <a:effectRef idx="0">
            <a:schemeClr val="dk1"/>
          </a:effectRef>
          <a:fontRef idx="minor">
            <a:schemeClr val="dk1"/>
          </a:fontRef>
        </p:style>
        <p:txBody>
          <a:bodyPr rtlCol="0" anchor="ctr"/>
          <a:lstStyle/>
          <a:p>
            <a:r>
              <a:rPr lang="nb-NO" dirty="0"/>
              <a:t>Kulturelle, historiske referansepunkter? Gjenkjennelig for elevene </a:t>
            </a:r>
          </a:p>
        </p:txBody>
      </p:sp>
      <p:sp>
        <p:nvSpPr>
          <p:cNvPr id="16" name="Rektangel 15">
            <a:extLst>
              <a:ext uri="{FF2B5EF4-FFF2-40B4-BE49-F238E27FC236}">
                <a16:creationId xmlns:a16="http://schemas.microsoft.com/office/drawing/2014/main" id="{A7D7D3A9-804B-C8D0-3D47-89FD574E699E}"/>
              </a:ext>
            </a:extLst>
          </p:cNvPr>
          <p:cNvSpPr/>
          <p:nvPr/>
        </p:nvSpPr>
        <p:spPr>
          <a:xfrm>
            <a:off x="5118718" y="2813775"/>
            <a:ext cx="6836461" cy="639542"/>
          </a:xfrm>
          <a:prstGeom prst="rect">
            <a:avLst/>
          </a:prstGeom>
          <a:solidFill>
            <a:schemeClr val="tx2">
              <a:lumMod val="25000"/>
              <a:lumOff val="75000"/>
              <a:alpha val="50000"/>
            </a:schemeClr>
          </a:solidFill>
          <a:ln w="3175"/>
        </p:spPr>
        <p:style>
          <a:lnRef idx="2">
            <a:schemeClr val="dk1"/>
          </a:lnRef>
          <a:fillRef idx="1">
            <a:schemeClr val="lt1"/>
          </a:fillRef>
          <a:effectRef idx="0">
            <a:schemeClr val="dk1"/>
          </a:effectRef>
          <a:fontRef idx="minor">
            <a:schemeClr val="dk1"/>
          </a:fontRef>
        </p:style>
        <p:txBody>
          <a:bodyPr rtlCol="0" anchor="ctr"/>
          <a:lstStyle/>
          <a:p>
            <a:r>
              <a:rPr lang="nb-NO" dirty="0"/>
              <a:t>Kunnskap påvirkes av kulturelle forskjeller og erfaringer – hvilken kunnskap kan minoritetselevene bidra med? </a:t>
            </a:r>
          </a:p>
        </p:txBody>
      </p:sp>
      <p:sp>
        <p:nvSpPr>
          <p:cNvPr id="17" name="Rektangel 16">
            <a:extLst>
              <a:ext uri="{FF2B5EF4-FFF2-40B4-BE49-F238E27FC236}">
                <a16:creationId xmlns:a16="http://schemas.microsoft.com/office/drawing/2014/main" id="{F840C80F-CAFF-6B1D-0207-5686CAAC420E}"/>
              </a:ext>
            </a:extLst>
          </p:cNvPr>
          <p:cNvSpPr/>
          <p:nvPr/>
        </p:nvSpPr>
        <p:spPr>
          <a:xfrm>
            <a:off x="5118718" y="3849988"/>
            <a:ext cx="6836461" cy="639542"/>
          </a:xfrm>
          <a:prstGeom prst="rect">
            <a:avLst/>
          </a:prstGeom>
          <a:solidFill>
            <a:schemeClr val="tx2">
              <a:lumMod val="50000"/>
              <a:lumOff val="50000"/>
              <a:alpha val="50000"/>
            </a:schemeClr>
          </a:solidFill>
          <a:ln w="3175"/>
        </p:spPr>
        <p:style>
          <a:lnRef idx="2">
            <a:schemeClr val="dk1"/>
          </a:lnRef>
          <a:fillRef idx="1">
            <a:schemeClr val="lt1"/>
          </a:fillRef>
          <a:effectRef idx="0">
            <a:schemeClr val="dk1"/>
          </a:effectRef>
          <a:fontRef idx="minor">
            <a:schemeClr val="dk1"/>
          </a:fontRef>
        </p:style>
        <p:txBody>
          <a:bodyPr rtlCol="0" anchor="ctr"/>
          <a:lstStyle/>
          <a:p>
            <a:r>
              <a:rPr lang="nb-NO" dirty="0"/>
              <a:t>Redusere fremmedgjørelse – bli kjent med elevene fra andre etniske grupper = vanskeligere å opprettholde distanse og fiendtlighet</a:t>
            </a:r>
          </a:p>
        </p:txBody>
      </p:sp>
      <p:sp>
        <p:nvSpPr>
          <p:cNvPr id="18" name="Rektangel 17">
            <a:extLst>
              <a:ext uri="{FF2B5EF4-FFF2-40B4-BE49-F238E27FC236}">
                <a16:creationId xmlns:a16="http://schemas.microsoft.com/office/drawing/2014/main" id="{283F05C1-C7F1-AACD-EFEB-81079CB326D0}"/>
              </a:ext>
            </a:extLst>
          </p:cNvPr>
          <p:cNvSpPr/>
          <p:nvPr/>
        </p:nvSpPr>
        <p:spPr>
          <a:xfrm>
            <a:off x="5118718" y="4901602"/>
            <a:ext cx="6836461" cy="616787"/>
          </a:xfrm>
          <a:prstGeom prst="rect">
            <a:avLst/>
          </a:prstGeom>
          <a:solidFill>
            <a:schemeClr val="tx2">
              <a:lumMod val="75000"/>
              <a:lumOff val="25000"/>
              <a:alpha val="50000"/>
            </a:schemeClr>
          </a:solidFill>
          <a:ln w="3175"/>
        </p:spPr>
        <p:style>
          <a:lnRef idx="2">
            <a:schemeClr val="dk1"/>
          </a:lnRef>
          <a:fillRef idx="1">
            <a:schemeClr val="lt1"/>
          </a:fillRef>
          <a:effectRef idx="0">
            <a:schemeClr val="dk1"/>
          </a:effectRef>
          <a:fontRef idx="minor">
            <a:schemeClr val="dk1"/>
          </a:fontRef>
        </p:style>
        <p:txBody>
          <a:bodyPr rtlCol="0" anchor="ctr"/>
          <a:lstStyle/>
          <a:p>
            <a:r>
              <a:rPr lang="nb-NO" dirty="0">
                <a:solidFill>
                  <a:schemeClr val="tx1"/>
                </a:solidFill>
              </a:rPr>
              <a:t>Forutsetter kjennskap til elevens bakgrunn, forutsetninger, behov og tidligere kunnskap</a:t>
            </a:r>
          </a:p>
        </p:txBody>
      </p:sp>
    </p:spTree>
    <p:extLst>
      <p:ext uri="{BB962C8B-B14F-4D97-AF65-F5344CB8AC3E}">
        <p14:creationId xmlns:p14="http://schemas.microsoft.com/office/powerpoint/2010/main" val="18530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5BB89-6414-99EE-2F21-8D687F96FD5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49AA868-258C-050B-1F36-9DFFA64FC5E4}"/>
              </a:ext>
            </a:extLst>
          </p:cNvPr>
          <p:cNvSpPr>
            <a:spLocks noGrp="1"/>
          </p:cNvSpPr>
          <p:nvPr>
            <p:ph type="title"/>
          </p:nvPr>
        </p:nvSpPr>
        <p:spPr/>
        <p:txBody>
          <a:bodyPr/>
          <a:lstStyle/>
          <a:p>
            <a:r>
              <a:rPr lang="nb-NO" dirty="0"/>
              <a:t>Hvordan jobber deres skole med </a:t>
            </a:r>
            <a:r>
              <a:rPr lang="nb-NO" dirty="0" err="1"/>
              <a:t>flerkulturalitet</a:t>
            </a:r>
            <a:r>
              <a:rPr lang="nb-NO" dirty="0"/>
              <a:t>?</a:t>
            </a:r>
          </a:p>
        </p:txBody>
      </p:sp>
      <p:sp>
        <p:nvSpPr>
          <p:cNvPr id="3" name="Plassholder for tekst 2">
            <a:extLst>
              <a:ext uri="{FF2B5EF4-FFF2-40B4-BE49-F238E27FC236}">
                <a16:creationId xmlns:a16="http://schemas.microsoft.com/office/drawing/2014/main" id="{2B6245D7-1782-9B46-8CB2-DCAA0212B00E}"/>
              </a:ext>
            </a:extLst>
          </p:cNvPr>
          <p:cNvSpPr>
            <a:spLocks noGrp="1"/>
          </p:cNvSpPr>
          <p:nvPr>
            <p:ph type="body" idx="1"/>
          </p:nvPr>
        </p:nvSpPr>
        <p:spPr/>
        <p:txBody>
          <a:bodyPr/>
          <a:lstStyle/>
          <a:p>
            <a:r>
              <a:rPr lang="nb-NO" dirty="0">
                <a:solidFill>
                  <a:schemeClr val="tx1"/>
                </a:solidFill>
              </a:rPr>
              <a:t>Snakk med sidepersonen</a:t>
            </a:r>
          </a:p>
        </p:txBody>
      </p:sp>
    </p:spTree>
    <p:extLst>
      <p:ext uri="{BB962C8B-B14F-4D97-AF65-F5344CB8AC3E}">
        <p14:creationId xmlns:p14="http://schemas.microsoft.com/office/powerpoint/2010/main" val="450588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1DFDDD-02B9-440E-0408-4C04A59AF82D}"/>
              </a:ext>
            </a:extLst>
          </p:cNvPr>
          <p:cNvSpPr>
            <a:spLocks noGrp="1"/>
          </p:cNvSpPr>
          <p:nvPr>
            <p:ph type="title"/>
          </p:nvPr>
        </p:nvSpPr>
        <p:spPr/>
        <p:txBody>
          <a:bodyPr/>
          <a:lstStyle/>
          <a:p>
            <a:r>
              <a:rPr lang="nb-NO" dirty="0"/>
              <a:t>Lærerens rolle i møte med </a:t>
            </a:r>
            <a:r>
              <a:rPr lang="nb-NO" dirty="0" err="1"/>
              <a:t>flerkulturalitet</a:t>
            </a:r>
            <a:endParaRPr lang="nb-NO" dirty="0"/>
          </a:p>
        </p:txBody>
      </p:sp>
      <p:sp>
        <p:nvSpPr>
          <p:cNvPr id="3" name="Plassholder for innhold 2">
            <a:extLst>
              <a:ext uri="{FF2B5EF4-FFF2-40B4-BE49-F238E27FC236}">
                <a16:creationId xmlns:a16="http://schemas.microsoft.com/office/drawing/2014/main" id="{B6C4FCA4-9216-A20E-9367-91316B369095}"/>
              </a:ext>
            </a:extLst>
          </p:cNvPr>
          <p:cNvSpPr>
            <a:spLocks noGrp="1"/>
          </p:cNvSpPr>
          <p:nvPr>
            <p:ph idx="1"/>
          </p:nvPr>
        </p:nvSpPr>
        <p:spPr/>
        <p:txBody>
          <a:bodyPr>
            <a:normAutofit fontScale="92500" lnSpcReduction="20000"/>
          </a:bodyPr>
          <a:lstStyle/>
          <a:p>
            <a:pPr marL="0" indent="0">
              <a:buNone/>
            </a:pPr>
            <a:r>
              <a:rPr lang="nb-NO" dirty="0"/>
              <a:t>Flerkulturell kompetanse:</a:t>
            </a:r>
          </a:p>
          <a:p>
            <a:pPr marL="0" indent="0">
              <a:buNone/>
            </a:pPr>
            <a:endParaRPr lang="nb-NO" dirty="0"/>
          </a:p>
          <a:p>
            <a:r>
              <a:rPr lang="nb-NO" dirty="0"/>
              <a:t>Erkjenne vår begrensning</a:t>
            </a:r>
          </a:p>
          <a:p>
            <a:r>
              <a:rPr lang="nb-NO" dirty="0"/>
              <a:t>Inkludere og invitere til medvirkning</a:t>
            </a:r>
          </a:p>
          <a:p>
            <a:r>
              <a:rPr lang="nb-NO" dirty="0"/>
              <a:t>Skape sammenhenger til andre historiske hendelser/samfunnsmessige erfaringer</a:t>
            </a:r>
          </a:p>
          <a:p>
            <a:r>
              <a:rPr lang="nb-NO" dirty="0"/>
              <a:t>Gi eleven rom for å være hele seg i et større mangfold</a:t>
            </a:r>
          </a:p>
          <a:p>
            <a:r>
              <a:rPr lang="nb-NO" dirty="0"/>
              <a:t>Aktiv lytting - nysgjerrighet</a:t>
            </a:r>
          </a:p>
          <a:p>
            <a:r>
              <a:rPr lang="nb-NO" dirty="0"/>
              <a:t>Ta inn hele eleven – bakgrunn, kultur, erfaringer, forståelser, forutsetninger for norsk skolesystem/kultur/normer</a:t>
            </a:r>
          </a:p>
          <a:p>
            <a:r>
              <a:rPr lang="nb-NO" dirty="0"/>
              <a:t>Forstå eleven for å kunne anerkjenne dem</a:t>
            </a:r>
          </a:p>
          <a:p>
            <a:endParaRPr lang="nb-NO" dirty="0"/>
          </a:p>
          <a:p>
            <a:endParaRPr lang="nb-NO" dirty="0"/>
          </a:p>
          <a:p>
            <a:pPr marL="0" indent="0">
              <a:buNone/>
            </a:pPr>
            <a:endParaRPr lang="nb-NO" dirty="0"/>
          </a:p>
        </p:txBody>
      </p:sp>
      <p:sp>
        <p:nvSpPr>
          <p:cNvPr id="5" name="TekstSylinder 4">
            <a:extLst>
              <a:ext uri="{FF2B5EF4-FFF2-40B4-BE49-F238E27FC236}">
                <a16:creationId xmlns:a16="http://schemas.microsoft.com/office/drawing/2014/main" id="{23AA514D-5558-F631-4DD6-2E789510670E}"/>
              </a:ext>
            </a:extLst>
          </p:cNvPr>
          <p:cNvSpPr txBox="1"/>
          <p:nvPr/>
        </p:nvSpPr>
        <p:spPr>
          <a:xfrm>
            <a:off x="10236820" y="6411951"/>
            <a:ext cx="1875129" cy="369332"/>
          </a:xfrm>
          <a:prstGeom prst="rect">
            <a:avLst/>
          </a:prstGeom>
          <a:noFill/>
        </p:spPr>
        <p:txBody>
          <a:bodyPr wrap="none" rtlCol="0">
            <a:spAutoFit/>
          </a:bodyPr>
          <a:lstStyle/>
          <a:p>
            <a:r>
              <a:rPr lang="nb-NO" dirty="0" err="1"/>
              <a:t>Westrheim</a:t>
            </a:r>
            <a:r>
              <a:rPr lang="nb-NO" dirty="0"/>
              <a:t>, 2020</a:t>
            </a:r>
          </a:p>
        </p:txBody>
      </p:sp>
    </p:spTree>
    <p:extLst>
      <p:ext uri="{BB962C8B-B14F-4D97-AF65-F5344CB8AC3E}">
        <p14:creationId xmlns:p14="http://schemas.microsoft.com/office/powerpoint/2010/main" val="1678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C71D-744D-9E3A-998D-22EAEF47051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27C8345-454E-8FB6-77B2-50EDE0A9EAA6}"/>
              </a:ext>
            </a:extLst>
          </p:cNvPr>
          <p:cNvSpPr>
            <a:spLocks noGrp="1"/>
          </p:cNvSpPr>
          <p:nvPr>
            <p:ph type="title"/>
          </p:nvPr>
        </p:nvSpPr>
        <p:spPr/>
        <p:txBody>
          <a:bodyPr/>
          <a:lstStyle/>
          <a:p>
            <a:r>
              <a:rPr lang="nb-NO" dirty="0"/>
              <a:t>Anerkjennelse av forskjellighet</a:t>
            </a:r>
          </a:p>
        </p:txBody>
      </p:sp>
      <p:sp>
        <p:nvSpPr>
          <p:cNvPr id="3" name="Plassholder for innhold 2">
            <a:extLst>
              <a:ext uri="{FF2B5EF4-FFF2-40B4-BE49-F238E27FC236}">
                <a16:creationId xmlns:a16="http://schemas.microsoft.com/office/drawing/2014/main" id="{8EB0FE79-EDA0-E177-9EFD-F164795331E6}"/>
              </a:ext>
            </a:extLst>
          </p:cNvPr>
          <p:cNvSpPr>
            <a:spLocks noGrp="1"/>
          </p:cNvSpPr>
          <p:nvPr>
            <p:ph idx="1"/>
          </p:nvPr>
        </p:nvSpPr>
        <p:spPr>
          <a:xfrm>
            <a:off x="838200" y="1825625"/>
            <a:ext cx="10515600" cy="2682875"/>
          </a:xfrm>
        </p:spPr>
        <p:txBody>
          <a:bodyPr>
            <a:normAutofit/>
          </a:bodyPr>
          <a:lstStyle/>
          <a:p>
            <a:pPr marL="0" indent="0">
              <a:buNone/>
            </a:pPr>
            <a:r>
              <a:rPr lang="nb-NO" dirty="0" err="1"/>
              <a:t>Honneth</a:t>
            </a:r>
            <a:r>
              <a:rPr lang="nb-NO" dirty="0"/>
              <a:t>: </a:t>
            </a:r>
          </a:p>
          <a:p>
            <a:r>
              <a:rPr lang="nb-NO" dirty="0"/>
              <a:t>Avhengig av anerkjennelse for å være menneske</a:t>
            </a:r>
          </a:p>
          <a:p>
            <a:r>
              <a:rPr lang="nb-NO" dirty="0"/>
              <a:t>Forskjellighet må anerkjennes – verdi i å anerkjennes for noe alene</a:t>
            </a:r>
          </a:p>
          <a:p>
            <a:r>
              <a:rPr lang="nb-NO" dirty="0"/>
              <a:t>Anerkjent/krenket</a:t>
            </a:r>
          </a:p>
          <a:p>
            <a:r>
              <a:rPr lang="nb-NO" dirty="0"/>
              <a:t>Hvem er vi hvis andre ikke »ser» oss? – identitet kan bryte sammen</a:t>
            </a:r>
          </a:p>
          <a:p>
            <a:endParaRPr lang="nb-NO" dirty="0"/>
          </a:p>
          <a:p>
            <a:pPr marL="0" indent="0">
              <a:buNone/>
            </a:pPr>
            <a:endParaRPr lang="nb-NO" dirty="0"/>
          </a:p>
        </p:txBody>
      </p:sp>
      <p:sp>
        <p:nvSpPr>
          <p:cNvPr id="5" name="TekstSylinder 4">
            <a:extLst>
              <a:ext uri="{FF2B5EF4-FFF2-40B4-BE49-F238E27FC236}">
                <a16:creationId xmlns:a16="http://schemas.microsoft.com/office/drawing/2014/main" id="{6C102224-F9EB-9C30-7D15-35E335444E2E}"/>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
        <p:nvSpPr>
          <p:cNvPr id="7" name="Rektangel 6">
            <a:extLst>
              <a:ext uri="{FF2B5EF4-FFF2-40B4-BE49-F238E27FC236}">
                <a16:creationId xmlns:a16="http://schemas.microsoft.com/office/drawing/2014/main" id="{47ADCEB0-D920-4B08-69E5-E24F93E7AC12}"/>
              </a:ext>
            </a:extLst>
          </p:cNvPr>
          <p:cNvSpPr/>
          <p:nvPr/>
        </p:nvSpPr>
        <p:spPr>
          <a:xfrm>
            <a:off x="838200" y="4914900"/>
            <a:ext cx="2933700" cy="1427698"/>
          </a:xfrm>
          <a:prstGeom prst="rect">
            <a:avLst/>
          </a:prstGeom>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nb-NO" sz="2000" dirty="0"/>
              <a:t>Anerkjennelse i den private sfære</a:t>
            </a:r>
          </a:p>
          <a:p>
            <a:pPr algn="ctr"/>
            <a:r>
              <a:rPr lang="nb-NO" sz="2000" dirty="0"/>
              <a:t> (relasjon lærer-elev)</a:t>
            </a:r>
          </a:p>
        </p:txBody>
      </p:sp>
      <p:sp>
        <p:nvSpPr>
          <p:cNvPr id="8" name="Rektangel 7">
            <a:extLst>
              <a:ext uri="{FF2B5EF4-FFF2-40B4-BE49-F238E27FC236}">
                <a16:creationId xmlns:a16="http://schemas.microsoft.com/office/drawing/2014/main" id="{6A3B0D88-13A5-89F3-00CA-F086197D7237}"/>
              </a:ext>
            </a:extLst>
          </p:cNvPr>
          <p:cNvSpPr/>
          <p:nvPr/>
        </p:nvSpPr>
        <p:spPr>
          <a:xfrm>
            <a:off x="3987800" y="4914900"/>
            <a:ext cx="2286000" cy="1432996"/>
          </a:xfrm>
          <a:prstGeom prst="rect">
            <a:avLst/>
          </a:prstGeom>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nb-NO" sz="2000" dirty="0"/>
              <a:t>Juridisk anerkjennelse</a:t>
            </a:r>
          </a:p>
        </p:txBody>
      </p:sp>
      <p:sp>
        <p:nvSpPr>
          <p:cNvPr id="9" name="Rektangel 8">
            <a:extLst>
              <a:ext uri="{FF2B5EF4-FFF2-40B4-BE49-F238E27FC236}">
                <a16:creationId xmlns:a16="http://schemas.microsoft.com/office/drawing/2014/main" id="{A3068302-92AA-4C5B-8381-3FF7F9AB1409}"/>
              </a:ext>
            </a:extLst>
          </p:cNvPr>
          <p:cNvSpPr/>
          <p:nvPr/>
        </p:nvSpPr>
        <p:spPr>
          <a:xfrm>
            <a:off x="6489700" y="4909602"/>
            <a:ext cx="2286000" cy="1432996"/>
          </a:xfrm>
          <a:prstGeom prst="rect">
            <a:avLst/>
          </a:prstGeom>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nb-NO" sz="2000" dirty="0"/>
              <a:t>Anerkjennelse i den solidariske sfære</a:t>
            </a:r>
          </a:p>
        </p:txBody>
      </p:sp>
    </p:spTree>
    <p:extLst>
      <p:ext uri="{BB962C8B-B14F-4D97-AF65-F5344CB8AC3E}">
        <p14:creationId xmlns:p14="http://schemas.microsoft.com/office/powerpoint/2010/main" val="17805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91BE2-5AD4-6176-B3E9-B3DBED7FAC2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9B53970-3AAE-6C6F-9F25-130401CA1E8B}"/>
              </a:ext>
            </a:extLst>
          </p:cNvPr>
          <p:cNvSpPr>
            <a:spLocks noGrp="1"/>
          </p:cNvSpPr>
          <p:nvPr>
            <p:ph type="title"/>
          </p:nvPr>
        </p:nvSpPr>
        <p:spPr/>
        <p:txBody>
          <a:bodyPr/>
          <a:lstStyle/>
          <a:p>
            <a:r>
              <a:rPr lang="nb-NO" dirty="0"/>
              <a:t>Anerkjennelse - privat sfære</a:t>
            </a:r>
          </a:p>
        </p:txBody>
      </p:sp>
      <p:sp>
        <p:nvSpPr>
          <p:cNvPr id="3" name="Plassholder for innhold 2">
            <a:extLst>
              <a:ext uri="{FF2B5EF4-FFF2-40B4-BE49-F238E27FC236}">
                <a16:creationId xmlns:a16="http://schemas.microsoft.com/office/drawing/2014/main" id="{F47DF4E8-9B33-D162-435F-B29D059A6595}"/>
              </a:ext>
            </a:extLst>
          </p:cNvPr>
          <p:cNvSpPr>
            <a:spLocks noGrp="1"/>
          </p:cNvSpPr>
          <p:nvPr>
            <p:ph idx="1"/>
          </p:nvPr>
        </p:nvSpPr>
        <p:spPr>
          <a:xfrm>
            <a:off x="838200" y="2565399"/>
            <a:ext cx="10515600" cy="3611563"/>
          </a:xfrm>
        </p:spPr>
        <p:txBody>
          <a:bodyPr/>
          <a:lstStyle/>
          <a:p>
            <a:r>
              <a:rPr lang="nb-NO" dirty="0"/>
              <a:t>Relasjon lærer-elev</a:t>
            </a:r>
          </a:p>
          <a:p>
            <a:r>
              <a:rPr lang="nb-NO" dirty="0"/>
              <a:t>Å bry seg om eleven</a:t>
            </a:r>
          </a:p>
          <a:p>
            <a:r>
              <a:rPr lang="nb-NO" dirty="0"/>
              <a:t>Og eleven oppfatter at lærer bryr seg om en</a:t>
            </a:r>
          </a:p>
          <a:p>
            <a:r>
              <a:rPr lang="nb-NO" dirty="0"/>
              <a:t>Kjærlighet/respekt for den andre og aksept for forskjellighet</a:t>
            </a:r>
          </a:p>
          <a:p>
            <a:r>
              <a:rPr lang="nb-NO" dirty="0"/>
              <a:t>Tillit lærer – holde avtaler – offentlig korreksjon, personlig verdier/fordommer</a:t>
            </a:r>
          </a:p>
        </p:txBody>
      </p:sp>
      <p:sp>
        <p:nvSpPr>
          <p:cNvPr id="5" name="TekstSylinder 4">
            <a:extLst>
              <a:ext uri="{FF2B5EF4-FFF2-40B4-BE49-F238E27FC236}">
                <a16:creationId xmlns:a16="http://schemas.microsoft.com/office/drawing/2014/main" id="{089D78B8-61B1-23BD-03C0-CDE06127A4E1}"/>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Tree>
    <p:extLst>
      <p:ext uri="{BB962C8B-B14F-4D97-AF65-F5344CB8AC3E}">
        <p14:creationId xmlns:p14="http://schemas.microsoft.com/office/powerpoint/2010/main" val="41551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52107-A355-027A-4CE4-958BE731BB2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316226B-9778-CE63-1F54-BCD2174BAD38}"/>
              </a:ext>
            </a:extLst>
          </p:cNvPr>
          <p:cNvSpPr>
            <a:spLocks noGrp="1"/>
          </p:cNvSpPr>
          <p:nvPr>
            <p:ph type="title"/>
          </p:nvPr>
        </p:nvSpPr>
        <p:spPr/>
        <p:txBody>
          <a:bodyPr/>
          <a:lstStyle/>
          <a:p>
            <a:r>
              <a:rPr lang="nb-NO" dirty="0"/>
              <a:t>Juridisk anerkjennelse</a:t>
            </a:r>
          </a:p>
        </p:txBody>
      </p:sp>
      <p:sp>
        <p:nvSpPr>
          <p:cNvPr id="3" name="Plassholder for innhold 2">
            <a:extLst>
              <a:ext uri="{FF2B5EF4-FFF2-40B4-BE49-F238E27FC236}">
                <a16:creationId xmlns:a16="http://schemas.microsoft.com/office/drawing/2014/main" id="{797B2637-0D08-EC69-20DC-FEC20BEBE926}"/>
              </a:ext>
            </a:extLst>
          </p:cNvPr>
          <p:cNvSpPr>
            <a:spLocks noGrp="1"/>
          </p:cNvSpPr>
          <p:nvPr>
            <p:ph idx="1"/>
          </p:nvPr>
        </p:nvSpPr>
        <p:spPr>
          <a:xfrm>
            <a:off x="838200" y="2663825"/>
            <a:ext cx="10515600" cy="1781175"/>
          </a:xfrm>
        </p:spPr>
        <p:txBody>
          <a:bodyPr/>
          <a:lstStyle/>
          <a:p>
            <a:pPr marL="0" indent="0">
              <a:buNone/>
            </a:pPr>
            <a:r>
              <a:rPr lang="nb-NO" dirty="0"/>
              <a:t>Bruke eget språk</a:t>
            </a:r>
          </a:p>
          <a:p>
            <a:pPr lvl="1"/>
            <a:r>
              <a:rPr lang="nb-NO" dirty="0"/>
              <a:t>Ikke morsmål i friminutt, klasserom, timen etc. (brudd på barnekonvensjonen)</a:t>
            </a:r>
          </a:p>
          <a:p>
            <a:pPr lvl="1"/>
            <a:r>
              <a:rPr lang="nb-NO" dirty="0"/>
              <a:t>Egen stemme - Myndiggjøring, autonomi, ansvar</a:t>
            </a:r>
          </a:p>
        </p:txBody>
      </p:sp>
      <p:sp>
        <p:nvSpPr>
          <p:cNvPr id="5" name="TekstSylinder 4">
            <a:extLst>
              <a:ext uri="{FF2B5EF4-FFF2-40B4-BE49-F238E27FC236}">
                <a16:creationId xmlns:a16="http://schemas.microsoft.com/office/drawing/2014/main" id="{12C2662B-4B64-3CAD-C7C4-574CF01EE077}"/>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Tree>
    <p:extLst>
      <p:ext uri="{BB962C8B-B14F-4D97-AF65-F5344CB8AC3E}">
        <p14:creationId xmlns:p14="http://schemas.microsoft.com/office/powerpoint/2010/main" val="3922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85DD-4064-AA05-5F60-1B319DA29FD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0F8DAC3-2F3B-B74A-E0E0-0D99DEBE5C70}"/>
              </a:ext>
            </a:extLst>
          </p:cNvPr>
          <p:cNvSpPr>
            <a:spLocks noGrp="1"/>
          </p:cNvSpPr>
          <p:nvPr>
            <p:ph type="title"/>
          </p:nvPr>
        </p:nvSpPr>
        <p:spPr/>
        <p:txBody>
          <a:bodyPr/>
          <a:lstStyle/>
          <a:p>
            <a:r>
              <a:rPr lang="nb-NO" dirty="0"/>
              <a:t>Anerkjennelse - solidarisk sfære</a:t>
            </a:r>
          </a:p>
        </p:txBody>
      </p:sp>
      <p:sp>
        <p:nvSpPr>
          <p:cNvPr id="3" name="Plassholder for innhold 2">
            <a:extLst>
              <a:ext uri="{FF2B5EF4-FFF2-40B4-BE49-F238E27FC236}">
                <a16:creationId xmlns:a16="http://schemas.microsoft.com/office/drawing/2014/main" id="{8A990F1F-68C4-F320-DA1E-65AB37C185A1}"/>
              </a:ext>
            </a:extLst>
          </p:cNvPr>
          <p:cNvSpPr>
            <a:spLocks noGrp="1"/>
          </p:cNvSpPr>
          <p:nvPr>
            <p:ph idx="1"/>
          </p:nvPr>
        </p:nvSpPr>
        <p:spPr/>
        <p:txBody>
          <a:bodyPr/>
          <a:lstStyle/>
          <a:p>
            <a:pPr marL="0" indent="0">
              <a:buNone/>
            </a:pPr>
            <a:r>
              <a:rPr lang="nb-NO" dirty="0"/>
              <a:t>Verdsettelse for bidrag til gruppe- skolefellesskapet </a:t>
            </a:r>
          </a:p>
          <a:p>
            <a:pPr lvl="1"/>
            <a:r>
              <a:rPr lang="nb-NO" dirty="0"/>
              <a:t>Særegenhet - verdi</a:t>
            </a:r>
          </a:p>
          <a:p>
            <a:pPr lvl="1"/>
            <a:r>
              <a:rPr lang="nb-NO" dirty="0"/>
              <a:t>Å bringe sin kultur inn i fellesskapet</a:t>
            </a:r>
          </a:p>
          <a:p>
            <a:pPr marL="0" indent="0">
              <a:buNone/>
            </a:pPr>
            <a:r>
              <a:rPr lang="nb-NO" dirty="0"/>
              <a:t>Læreres generaliseringer</a:t>
            </a:r>
          </a:p>
          <a:p>
            <a:pPr lvl="1"/>
            <a:r>
              <a:rPr lang="nb-NO" dirty="0"/>
              <a:t>du kan ikke bli politiker</a:t>
            </a:r>
          </a:p>
          <a:p>
            <a:pPr lvl="1"/>
            <a:r>
              <a:rPr lang="nb-NO" dirty="0"/>
              <a:t>tvangsekteskap og omskjæring</a:t>
            </a:r>
          </a:p>
          <a:p>
            <a:pPr marL="0" indent="0">
              <a:buNone/>
            </a:pPr>
            <a:endParaRPr lang="nb-NO" dirty="0"/>
          </a:p>
          <a:p>
            <a:pPr marL="0" indent="0">
              <a:buNone/>
            </a:pPr>
            <a:r>
              <a:rPr lang="nb-NO" dirty="0"/>
              <a:t>Handlinger ut fra hva vi tror vi vet </a:t>
            </a:r>
            <a:r>
              <a:rPr lang="nb-NO" dirty="0">
                <a:sym typeface="Wingdings" pitchFamily="2" charset="2"/>
              </a:rPr>
              <a:t></a:t>
            </a:r>
            <a:r>
              <a:rPr lang="nb-NO" dirty="0"/>
              <a:t> spørre inn til vår egen fordom</a:t>
            </a:r>
          </a:p>
          <a:p>
            <a:pPr lvl="1"/>
            <a:endParaRPr lang="nb-NO" dirty="0"/>
          </a:p>
        </p:txBody>
      </p:sp>
      <p:sp>
        <p:nvSpPr>
          <p:cNvPr id="5" name="TekstSylinder 4">
            <a:extLst>
              <a:ext uri="{FF2B5EF4-FFF2-40B4-BE49-F238E27FC236}">
                <a16:creationId xmlns:a16="http://schemas.microsoft.com/office/drawing/2014/main" id="{48FC12C1-1309-FD1D-E503-1593AC26D413}"/>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Tree>
    <p:extLst>
      <p:ext uri="{BB962C8B-B14F-4D97-AF65-F5344CB8AC3E}">
        <p14:creationId xmlns:p14="http://schemas.microsoft.com/office/powerpoint/2010/main" val="8150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A89CB8-C8AC-C9D1-A230-D25F447EA4C3}"/>
              </a:ext>
            </a:extLst>
          </p:cNvPr>
          <p:cNvSpPr>
            <a:spLocks noGrp="1"/>
          </p:cNvSpPr>
          <p:nvPr>
            <p:ph type="title"/>
          </p:nvPr>
        </p:nvSpPr>
        <p:spPr/>
        <p:txBody>
          <a:bodyPr/>
          <a:lstStyle/>
          <a:p>
            <a:r>
              <a:rPr lang="nb-NO" dirty="0"/>
              <a:t>Vi skal se på</a:t>
            </a:r>
          </a:p>
        </p:txBody>
      </p:sp>
      <p:sp>
        <p:nvSpPr>
          <p:cNvPr id="3" name="Plassholder for innhold 2">
            <a:extLst>
              <a:ext uri="{FF2B5EF4-FFF2-40B4-BE49-F238E27FC236}">
                <a16:creationId xmlns:a16="http://schemas.microsoft.com/office/drawing/2014/main" id="{46C80257-ED76-8B88-85F2-8761EE03EF2A}"/>
              </a:ext>
            </a:extLst>
          </p:cNvPr>
          <p:cNvSpPr>
            <a:spLocks noGrp="1"/>
          </p:cNvSpPr>
          <p:nvPr>
            <p:ph idx="1"/>
          </p:nvPr>
        </p:nvSpPr>
        <p:spPr/>
        <p:txBody>
          <a:bodyPr/>
          <a:lstStyle/>
          <a:p>
            <a:pPr marL="0" indent="0">
              <a:buNone/>
            </a:pPr>
            <a:r>
              <a:rPr lang="nb-NO" b="1" dirty="0"/>
              <a:t>Teori:</a:t>
            </a:r>
          </a:p>
          <a:p>
            <a:r>
              <a:rPr lang="nb-NO" dirty="0"/>
              <a:t>Den flerkulturelle skolen</a:t>
            </a:r>
          </a:p>
          <a:p>
            <a:r>
              <a:rPr lang="nb-NO" dirty="0"/>
              <a:t>Flerkulturell pedagogikk</a:t>
            </a:r>
          </a:p>
          <a:p>
            <a:r>
              <a:rPr lang="nb-NO" dirty="0"/>
              <a:t>Lærerens rolle i møte med </a:t>
            </a:r>
            <a:r>
              <a:rPr lang="nb-NO" dirty="0" err="1"/>
              <a:t>flerkulturalitet</a:t>
            </a:r>
            <a:endParaRPr lang="nb-NO" dirty="0"/>
          </a:p>
          <a:p>
            <a:endParaRPr lang="nb-NO" dirty="0"/>
          </a:p>
          <a:p>
            <a:pPr marL="0" indent="0">
              <a:buNone/>
            </a:pPr>
            <a:r>
              <a:rPr lang="nb-NO" b="1" dirty="0"/>
              <a:t>Praksisaktiviteter:</a:t>
            </a:r>
          </a:p>
          <a:p>
            <a:r>
              <a:rPr lang="nb-NO" dirty="0"/>
              <a:t>til refleksjon og videre bruk i skolen</a:t>
            </a:r>
          </a:p>
        </p:txBody>
      </p:sp>
      <p:pic>
        <p:nvPicPr>
          <p:cNvPr id="1028" name="Picture 4" descr="Praktisk-pedagogisk utdanning En antologi">
            <a:extLst>
              <a:ext uri="{FF2B5EF4-FFF2-40B4-BE49-F238E27FC236}">
                <a16:creationId xmlns:a16="http://schemas.microsoft.com/office/drawing/2014/main" id="{D53B5303-DD2C-AEEF-E77A-CBF06B22A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3146" y="0"/>
            <a:ext cx="1654478" cy="2341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yngsnes, Rismark - Yrkesopplæring by Gyldendal Norsk Forlag - Issuu">
            <a:extLst>
              <a:ext uri="{FF2B5EF4-FFF2-40B4-BE49-F238E27FC236}">
                <a16:creationId xmlns:a16="http://schemas.microsoft.com/office/drawing/2014/main" id="{B49960DB-FCA3-302F-F962-833FD9950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624" y="0"/>
            <a:ext cx="1614376" cy="234108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B517AD04-E9F8-6FE2-CF79-C9FDAD6DA14D}"/>
              </a:ext>
            </a:extLst>
          </p:cNvPr>
          <p:cNvSpPr txBox="1"/>
          <p:nvPr/>
        </p:nvSpPr>
        <p:spPr>
          <a:xfrm>
            <a:off x="8940721" y="2316651"/>
            <a:ext cx="1685141" cy="338554"/>
          </a:xfrm>
          <a:prstGeom prst="rect">
            <a:avLst/>
          </a:prstGeom>
          <a:noFill/>
        </p:spPr>
        <p:txBody>
          <a:bodyPr wrap="none" rtlCol="0">
            <a:spAutoFit/>
          </a:bodyPr>
          <a:lstStyle/>
          <a:p>
            <a:r>
              <a:rPr lang="nb-NO" sz="1600" dirty="0" err="1"/>
              <a:t>Westrheim</a:t>
            </a:r>
            <a:r>
              <a:rPr lang="nb-NO" sz="1600" dirty="0"/>
              <a:t>, 2020</a:t>
            </a:r>
          </a:p>
        </p:txBody>
      </p:sp>
      <p:sp>
        <p:nvSpPr>
          <p:cNvPr id="5" name="TekstSylinder 4">
            <a:extLst>
              <a:ext uri="{FF2B5EF4-FFF2-40B4-BE49-F238E27FC236}">
                <a16:creationId xmlns:a16="http://schemas.microsoft.com/office/drawing/2014/main" id="{1051221D-25A6-8866-138A-FC0EE959D515}"/>
              </a:ext>
            </a:extLst>
          </p:cNvPr>
          <p:cNvSpPr txBox="1"/>
          <p:nvPr/>
        </p:nvSpPr>
        <p:spPr>
          <a:xfrm>
            <a:off x="10708365" y="2316651"/>
            <a:ext cx="1446614" cy="338554"/>
          </a:xfrm>
          <a:prstGeom prst="rect">
            <a:avLst/>
          </a:prstGeom>
          <a:noFill/>
        </p:spPr>
        <p:txBody>
          <a:bodyPr wrap="none" rtlCol="0">
            <a:spAutoFit/>
          </a:bodyPr>
          <a:lstStyle/>
          <a:p>
            <a:r>
              <a:rPr lang="nb-NO" sz="1600" dirty="0" err="1"/>
              <a:t>Spernes</a:t>
            </a:r>
            <a:r>
              <a:rPr lang="nb-NO" sz="1600" dirty="0"/>
              <a:t>, 2019</a:t>
            </a:r>
          </a:p>
        </p:txBody>
      </p:sp>
      <p:pic>
        <p:nvPicPr>
          <p:cNvPr id="1032" name="Picture 8" descr="Stolt Dembra-skole på Hamar - Nansen Fredssenter">
            <a:extLst>
              <a:ext uri="{FF2B5EF4-FFF2-40B4-BE49-F238E27FC236}">
                <a16:creationId xmlns:a16="http://schemas.microsoft.com/office/drawing/2014/main" id="{8189BB4B-4636-7A69-4E93-ABB58E2C2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650" y="4383276"/>
            <a:ext cx="5338350" cy="2341089"/>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7C23C658-D55B-4CA3-C5DE-EE3D165D0BC9}"/>
              </a:ext>
            </a:extLst>
          </p:cNvPr>
          <p:cNvSpPr txBox="1"/>
          <p:nvPr/>
        </p:nvSpPr>
        <p:spPr>
          <a:xfrm>
            <a:off x="6853650" y="6355033"/>
            <a:ext cx="5283754" cy="369332"/>
          </a:xfrm>
          <a:prstGeom prst="rect">
            <a:avLst/>
          </a:prstGeom>
          <a:noFill/>
        </p:spPr>
        <p:txBody>
          <a:bodyPr wrap="none" rtlCol="0">
            <a:spAutoFit/>
          </a:bodyPr>
          <a:lstStyle/>
          <a:p>
            <a:r>
              <a:rPr lang="nb-NO" dirty="0">
                <a:hlinkClick r:id="rId5"/>
              </a:rPr>
              <a:t>https://www.dembra.no/no/undervisningsressurser</a:t>
            </a:r>
            <a:r>
              <a:rPr lang="nb-NO" dirty="0"/>
              <a:t> </a:t>
            </a:r>
          </a:p>
        </p:txBody>
      </p:sp>
      <p:pic>
        <p:nvPicPr>
          <p:cNvPr id="7" name="Picture 4" descr="Profesjonsetikk i skolen - Læreres etiske ansvar | Cappelen Damm Utdanning">
            <a:extLst>
              <a:ext uri="{FF2B5EF4-FFF2-40B4-BE49-F238E27FC236}">
                <a16:creationId xmlns:a16="http://schemas.microsoft.com/office/drawing/2014/main" id="{88989C04-0B1E-F104-5C84-73AB567AEFF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68668" y="0"/>
            <a:ext cx="1654478" cy="2338486"/>
          </a:xfrm>
          <a:prstGeom prst="rect">
            <a:avLst/>
          </a:prstGeom>
          <a:solidFill>
            <a:srgbClr val="FFFFFF"/>
          </a:solidFill>
        </p:spPr>
      </p:pic>
      <p:sp>
        <p:nvSpPr>
          <p:cNvPr id="8" name="TekstSylinder 7">
            <a:extLst>
              <a:ext uri="{FF2B5EF4-FFF2-40B4-BE49-F238E27FC236}">
                <a16:creationId xmlns:a16="http://schemas.microsoft.com/office/drawing/2014/main" id="{5DC8552C-1361-9C19-088F-7614ACA5589F}"/>
              </a:ext>
            </a:extLst>
          </p:cNvPr>
          <p:cNvSpPr txBox="1"/>
          <p:nvPr/>
        </p:nvSpPr>
        <p:spPr>
          <a:xfrm>
            <a:off x="7370760" y="2316651"/>
            <a:ext cx="1487458" cy="338554"/>
          </a:xfrm>
          <a:prstGeom prst="rect">
            <a:avLst/>
          </a:prstGeom>
          <a:noFill/>
        </p:spPr>
        <p:txBody>
          <a:bodyPr wrap="none" rtlCol="0">
            <a:spAutoFit/>
          </a:bodyPr>
          <a:lstStyle/>
          <a:p>
            <a:r>
              <a:rPr lang="nb-NO" sz="1600" dirty="0"/>
              <a:t>Ohnstad, 2018</a:t>
            </a:r>
          </a:p>
        </p:txBody>
      </p:sp>
      <p:pic>
        <p:nvPicPr>
          <p:cNvPr id="1026" name="Picture 2">
            <a:extLst>
              <a:ext uri="{FF2B5EF4-FFF2-40B4-BE49-F238E27FC236}">
                <a16:creationId xmlns:a16="http://schemas.microsoft.com/office/drawing/2014/main" id="{082A2E79-E364-9B5C-49EE-0856894B7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4190" y="0"/>
            <a:ext cx="1654478" cy="237927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C7028D7A-16B0-E2D0-BA00-A30C4CA174DB}"/>
              </a:ext>
            </a:extLst>
          </p:cNvPr>
          <p:cNvSpPr txBox="1"/>
          <p:nvPr/>
        </p:nvSpPr>
        <p:spPr>
          <a:xfrm>
            <a:off x="5726781" y="2314423"/>
            <a:ext cx="1407373" cy="338554"/>
          </a:xfrm>
          <a:prstGeom prst="rect">
            <a:avLst/>
          </a:prstGeom>
          <a:noFill/>
        </p:spPr>
        <p:txBody>
          <a:bodyPr wrap="none" rtlCol="0">
            <a:spAutoFit/>
          </a:bodyPr>
          <a:lstStyle/>
          <a:p>
            <a:r>
              <a:rPr lang="nb-NO" sz="1600" dirty="0"/>
              <a:t>Winther, 2014</a:t>
            </a:r>
          </a:p>
        </p:txBody>
      </p:sp>
    </p:spTree>
    <p:extLst>
      <p:ext uri="{BB962C8B-B14F-4D97-AF65-F5344CB8AC3E}">
        <p14:creationId xmlns:p14="http://schemas.microsoft.com/office/powerpoint/2010/main" val="10115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CFC9-09D2-65F5-2B39-459E1C8CE26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BCBF868-0EE6-E3D2-C10D-501D8C2CBD34}"/>
              </a:ext>
            </a:extLst>
          </p:cNvPr>
          <p:cNvSpPr>
            <a:spLocks noGrp="1"/>
          </p:cNvSpPr>
          <p:nvPr>
            <p:ph type="title"/>
          </p:nvPr>
        </p:nvSpPr>
        <p:spPr/>
        <p:txBody>
          <a:bodyPr/>
          <a:lstStyle/>
          <a:p>
            <a:r>
              <a:rPr lang="nb-NO" dirty="0"/>
              <a:t>Våre fordommer</a:t>
            </a:r>
          </a:p>
        </p:txBody>
      </p:sp>
      <p:sp>
        <p:nvSpPr>
          <p:cNvPr id="3" name="Plassholder for innhold 2">
            <a:extLst>
              <a:ext uri="{FF2B5EF4-FFF2-40B4-BE49-F238E27FC236}">
                <a16:creationId xmlns:a16="http://schemas.microsoft.com/office/drawing/2014/main" id="{2FB23F24-E2AD-BFAC-3361-9F92F10515AF}"/>
              </a:ext>
            </a:extLst>
          </p:cNvPr>
          <p:cNvSpPr>
            <a:spLocks noGrp="1"/>
          </p:cNvSpPr>
          <p:nvPr>
            <p:ph idx="1"/>
          </p:nvPr>
        </p:nvSpPr>
        <p:spPr/>
        <p:txBody>
          <a:bodyPr>
            <a:normAutofit fontScale="85000" lnSpcReduction="20000"/>
          </a:bodyPr>
          <a:lstStyle/>
          <a:p>
            <a:pPr marL="0" indent="0">
              <a:buNone/>
            </a:pPr>
            <a:r>
              <a:rPr lang="nb-NO" dirty="0"/>
              <a:t>Hva vet vi? Hva tror vi at vi vet? Hva må vi utforske?</a:t>
            </a:r>
          </a:p>
          <a:p>
            <a:pPr lvl="1"/>
            <a:r>
              <a:rPr lang="nb-NO" dirty="0"/>
              <a:t>Kan jeg vite hvordan det er å være nordlending? </a:t>
            </a:r>
          </a:p>
          <a:p>
            <a:pPr lvl="1"/>
            <a:r>
              <a:rPr lang="nb-NO" dirty="0"/>
              <a:t>Er min juletradisjon best? Har jeg forsøkt noen andres?</a:t>
            </a:r>
          </a:p>
          <a:p>
            <a:pPr marL="0" indent="0">
              <a:buNone/>
            </a:pPr>
            <a:endParaRPr lang="nb-NO" dirty="0"/>
          </a:p>
          <a:p>
            <a:pPr marL="0" indent="0">
              <a:buNone/>
            </a:pPr>
            <a:r>
              <a:rPr lang="nb-NO" dirty="0"/>
              <a:t>Utdanne til å fungere i Norge, men hvilket Norge? Mangfoldig Norge, eller et «</a:t>
            </a:r>
            <a:r>
              <a:rPr lang="nb-NO" dirty="0" err="1"/>
              <a:t>norskt</a:t>
            </a:r>
            <a:r>
              <a:rPr lang="nb-NO" dirty="0"/>
              <a:t>» Norge?</a:t>
            </a:r>
          </a:p>
          <a:p>
            <a:endParaRPr lang="nb-NO" dirty="0"/>
          </a:p>
          <a:p>
            <a:pPr marL="0" indent="0">
              <a:buNone/>
            </a:pPr>
            <a:r>
              <a:rPr lang="nb-NO" dirty="0"/>
              <a:t>Åpen holdning:</a:t>
            </a:r>
          </a:p>
          <a:p>
            <a:pPr lvl="1"/>
            <a:r>
              <a:rPr lang="nb-NO" dirty="0"/>
              <a:t>Akseptere at vi ikke vet og være nysgjerrig</a:t>
            </a:r>
          </a:p>
          <a:p>
            <a:pPr lvl="1"/>
            <a:r>
              <a:rPr lang="nb-NO" dirty="0"/>
              <a:t>Stille spørsmål</a:t>
            </a:r>
          </a:p>
          <a:p>
            <a:pPr lvl="1"/>
            <a:r>
              <a:rPr lang="nb-NO" dirty="0"/>
              <a:t>Antakelser </a:t>
            </a:r>
            <a:r>
              <a:rPr lang="nb-NO" dirty="0">
                <a:sym typeface="Wingdings" pitchFamily="2" charset="2"/>
              </a:rPr>
              <a:t> bevis?</a:t>
            </a:r>
          </a:p>
          <a:p>
            <a:pPr lvl="1"/>
            <a:r>
              <a:rPr lang="nb-NO" dirty="0"/>
              <a:t>Lytte til den andres erfaringer</a:t>
            </a:r>
          </a:p>
          <a:p>
            <a:pPr lvl="1"/>
            <a:r>
              <a:rPr lang="nb-NO" dirty="0"/>
              <a:t>Når kommer vårt behov for å vite/ha rett/forklare i veien for møtet med den andre?</a:t>
            </a:r>
          </a:p>
        </p:txBody>
      </p:sp>
      <p:sp>
        <p:nvSpPr>
          <p:cNvPr id="4" name="TekstSylinder 3">
            <a:extLst>
              <a:ext uri="{FF2B5EF4-FFF2-40B4-BE49-F238E27FC236}">
                <a16:creationId xmlns:a16="http://schemas.microsoft.com/office/drawing/2014/main" id="{69F46114-2258-D301-DF2B-746DDB33B9B1}"/>
              </a:ext>
            </a:extLst>
          </p:cNvPr>
          <p:cNvSpPr txBox="1"/>
          <p:nvPr/>
        </p:nvSpPr>
        <p:spPr>
          <a:xfrm>
            <a:off x="10236820" y="6411951"/>
            <a:ext cx="1875129" cy="369332"/>
          </a:xfrm>
          <a:prstGeom prst="rect">
            <a:avLst/>
          </a:prstGeom>
          <a:noFill/>
        </p:spPr>
        <p:txBody>
          <a:bodyPr wrap="none" rtlCol="0">
            <a:spAutoFit/>
          </a:bodyPr>
          <a:lstStyle/>
          <a:p>
            <a:r>
              <a:rPr lang="nb-NO" dirty="0" err="1"/>
              <a:t>Westrheim</a:t>
            </a:r>
            <a:r>
              <a:rPr lang="nb-NO" dirty="0"/>
              <a:t>, 2020</a:t>
            </a:r>
          </a:p>
        </p:txBody>
      </p:sp>
    </p:spTree>
    <p:extLst>
      <p:ext uri="{BB962C8B-B14F-4D97-AF65-F5344CB8AC3E}">
        <p14:creationId xmlns:p14="http://schemas.microsoft.com/office/powerpoint/2010/main" val="16183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1839-3052-390C-88D0-601CB6AEDB9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7F3018-DF6C-942B-AF88-A144E4588D25}"/>
              </a:ext>
            </a:extLst>
          </p:cNvPr>
          <p:cNvSpPr>
            <a:spLocks noGrp="1"/>
          </p:cNvSpPr>
          <p:nvPr>
            <p:ph type="title"/>
          </p:nvPr>
        </p:nvSpPr>
        <p:spPr/>
        <p:txBody>
          <a:bodyPr/>
          <a:lstStyle/>
          <a:p>
            <a:r>
              <a:rPr lang="nb-NO" dirty="0"/>
              <a:t>Lærer som rollemodell for mangfold</a:t>
            </a:r>
          </a:p>
        </p:txBody>
      </p:sp>
      <p:sp>
        <p:nvSpPr>
          <p:cNvPr id="3" name="Plassholder for innhold 2">
            <a:extLst>
              <a:ext uri="{FF2B5EF4-FFF2-40B4-BE49-F238E27FC236}">
                <a16:creationId xmlns:a16="http://schemas.microsoft.com/office/drawing/2014/main" id="{E64AB8D5-5F5A-AFD5-6B3C-458A91585114}"/>
              </a:ext>
            </a:extLst>
          </p:cNvPr>
          <p:cNvSpPr>
            <a:spLocks noGrp="1"/>
          </p:cNvSpPr>
          <p:nvPr>
            <p:ph idx="1"/>
          </p:nvPr>
        </p:nvSpPr>
        <p:spPr/>
        <p:txBody>
          <a:bodyPr>
            <a:normAutofit/>
          </a:bodyPr>
          <a:lstStyle/>
          <a:p>
            <a:pPr marL="0" indent="0">
              <a:buNone/>
            </a:pPr>
            <a:r>
              <a:rPr lang="nb-NO" dirty="0"/>
              <a:t>Utdanning = viktig faktor for inkludering i samfunnet</a:t>
            </a:r>
          </a:p>
          <a:p>
            <a:r>
              <a:rPr lang="nb-NO" dirty="0"/>
              <a:t>Lærere kan forebygge frafall</a:t>
            </a:r>
          </a:p>
          <a:p>
            <a:r>
              <a:rPr lang="nb-NO" dirty="0"/>
              <a:t>God relasjon </a:t>
            </a:r>
            <a:r>
              <a:rPr lang="nb-NO" dirty="0">
                <a:sym typeface="Wingdings" pitchFamily="2" charset="2"/>
              </a:rPr>
              <a:t> </a:t>
            </a:r>
            <a:r>
              <a:rPr lang="nb-NO" dirty="0"/>
              <a:t>motivasjon</a:t>
            </a:r>
          </a:p>
          <a:p>
            <a:pPr marL="0" indent="0">
              <a:buNone/>
            </a:pPr>
            <a:endParaRPr lang="nb-NO" dirty="0"/>
          </a:p>
          <a:p>
            <a:pPr marL="0" indent="0">
              <a:buNone/>
            </a:pPr>
            <a:r>
              <a:rPr lang="nb-NO" dirty="0"/>
              <a:t>Lærer som rollemodell – språk:</a:t>
            </a:r>
          </a:p>
          <a:p>
            <a:r>
              <a:rPr lang="nb-NO" dirty="0"/>
              <a:t>Vi viser våre holdninger gjennom ordene vi bruker – fra kategorier vi ser verden gjennom</a:t>
            </a:r>
          </a:p>
        </p:txBody>
      </p:sp>
      <p:sp>
        <p:nvSpPr>
          <p:cNvPr id="5" name="TekstSylinder 4">
            <a:extLst>
              <a:ext uri="{FF2B5EF4-FFF2-40B4-BE49-F238E27FC236}">
                <a16:creationId xmlns:a16="http://schemas.microsoft.com/office/drawing/2014/main" id="{9250E04E-1C13-31E9-57FF-C21AE652675B}"/>
              </a:ext>
            </a:extLst>
          </p:cNvPr>
          <p:cNvSpPr txBox="1"/>
          <p:nvPr/>
        </p:nvSpPr>
        <p:spPr>
          <a:xfrm>
            <a:off x="10348587" y="6449497"/>
            <a:ext cx="1606594" cy="369332"/>
          </a:xfrm>
          <a:prstGeom prst="rect">
            <a:avLst/>
          </a:prstGeom>
          <a:noFill/>
        </p:spPr>
        <p:txBody>
          <a:bodyPr wrap="none" rtlCol="0">
            <a:spAutoFit/>
          </a:bodyPr>
          <a:lstStyle/>
          <a:p>
            <a:r>
              <a:rPr lang="nb-NO" dirty="0" err="1"/>
              <a:t>Spernes</a:t>
            </a:r>
            <a:r>
              <a:rPr lang="nb-NO" dirty="0"/>
              <a:t>, 2019</a:t>
            </a:r>
          </a:p>
        </p:txBody>
      </p:sp>
    </p:spTree>
    <p:extLst>
      <p:ext uri="{BB962C8B-B14F-4D97-AF65-F5344CB8AC3E}">
        <p14:creationId xmlns:p14="http://schemas.microsoft.com/office/powerpoint/2010/main" val="116043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Ethics or Compliance in a Crisis?">
            <a:extLst>
              <a:ext uri="{FF2B5EF4-FFF2-40B4-BE49-F238E27FC236}">
                <a16:creationId xmlns:a16="http://schemas.microsoft.com/office/drawing/2014/main" id="{3395225C-887E-D96E-DF95-0864EBE83375}"/>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2499" b="13231"/>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557FF4A6-0EB1-FFA2-C1CD-E81C0902AFD0}"/>
              </a:ext>
            </a:extLst>
          </p:cNvPr>
          <p:cNvSpPr>
            <a:spLocks noGrp="1"/>
          </p:cNvSpPr>
          <p:nvPr>
            <p:ph type="ctrTitle"/>
          </p:nvPr>
        </p:nvSpPr>
        <p:spPr>
          <a:xfrm>
            <a:off x="1524000" y="1122362"/>
            <a:ext cx="9144000" cy="2900518"/>
          </a:xfrm>
        </p:spPr>
        <p:txBody>
          <a:bodyPr>
            <a:normAutofit/>
          </a:bodyPr>
          <a:lstStyle/>
          <a:p>
            <a:r>
              <a:rPr lang="nb-NO">
                <a:solidFill>
                  <a:srgbClr val="FFFFFF"/>
                </a:solidFill>
              </a:rPr>
              <a:t>Etikk og etiske dilemmaer</a:t>
            </a:r>
          </a:p>
        </p:txBody>
      </p:sp>
    </p:spTree>
    <p:extLst>
      <p:ext uri="{BB962C8B-B14F-4D97-AF65-F5344CB8AC3E}">
        <p14:creationId xmlns:p14="http://schemas.microsoft.com/office/powerpoint/2010/main" val="26727041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AFD435-CA7A-886B-F76F-E0F77420BB92}"/>
              </a:ext>
            </a:extLst>
          </p:cNvPr>
          <p:cNvSpPr>
            <a:spLocks noGrp="1"/>
          </p:cNvSpPr>
          <p:nvPr>
            <p:ph type="title"/>
          </p:nvPr>
        </p:nvSpPr>
        <p:spPr/>
        <p:txBody>
          <a:bodyPr/>
          <a:lstStyle/>
          <a:p>
            <a:r>
              <a:rPr lang="nb-NO" dirty="0"/>
              <a:t>Lærerens rolle</a:t>
            </a:r>
          </a:p>
        </p:txBody>
      </p:sp>
      <p:sp>
        <p:nvSpPr>
          <p:cNvPr id="3" name="Plassholder for innhold 2">
            <a:extLst>
              <a:ext uri="{FF2B5EF4-FFF2-40B4-BE49-F238E27FC236}">
                <a16:creationId xmlns:a16="http://schemas.microsoft.com/office/drawing/2014/main" id="{514EBEEB-115B-C428-E797-A1C98B0B72A9}"/>
              </a:ext>
            </a:extLst>
          </p:cNvPr>
          <p:cNvSpPr>
            <a:spLocks noGrp="1"/>
          </p:cNvSpPr>
          <p:nvPr>
            <p:ph idx="1"/>
          </p:nvPr>
        </p:nvSpPr>
        <p:spPr>
          <a:xfrm>
            <a:off x="647702" y="1689652"/>
            <a:ext cx="7243637" cy="4358091"/>
          </a:xfrm>
        </p:spPr>
        <p:txBody>
          <a:bodyPr>
            <a:normAutofit fontScale="92500"/>
          </a:bodyPr>
          <a:lstStyle/>
          <a:p>
            <a:pPr marL="0" indent="0">
              <a:buNone/>
            </a:pPr>
            <a:r>
              <a:rPr lang="nb-NO" dirty="0"/>
              <a:t>Læreryrket er komplekst og uforutsigbart</a:t>
            </a:r>
          </a:p>
          <a:p>
            <a:pPr lvl="1"/>
            <a:r>
              <a:rPr lang="nb-NO" dirty="0"/>
              <a:t>Etiske valg etter analyse/refleksjon i fred og ro</a:t>
            </a:r>
          </a:p>
          <a:p>
            <a:pPr lvl="1"/>
            <a:r>
              <a:rPr lang="nb-NO" dirty="0"/>
              <a:t>Etiske øyeblikkelige valg uten forvarsel</a:t>
            </a:r>
          </a:p>
          <a:p>
            <a:pPr lvl="2"/>
            <a:r>
              <a:rPr lang="nb-NO" dirty="0"/>
              <a:t>Handlingstvang</a:t>
            </a:r>
          </a:p>
          <a:p>
            <a:pPr marL="0" indent="0">
              <a:buNone/>
            </a:pPr>
            <a:r>
              <a:rPr lang="nb-NO" dirty="0"/>
              <a:t>Lærer må intuitivt balansere sin respons mellom </a:t>
            </a:r>
          </a:p>
          <a:p>
            <a:pPr lvl="1"/>
            <a:r>
              <a:rPr lang="nb-NO" dirty="0"/>
              <a:t>Ikke akseptabel oppførsel (eks.: nedsettende kommentarer mot andre)</a:t>
            </a:r>
          </a:p>
          <a:p>
            <a:pPr lvl="1"/>
            <a:r>
              <a:rPr lang="nb-NO" dirty="0"/>
              <a:t>Respekt for eleven</a:t>
            </a:r>
          </a:p>
          <a:p>
            <a:pPr marL="0" indent="0">
              <a:buNone/>
            </a:pPr>
            <a:r>
              <a:rPr lang="nb-NO" dirty="0"/>
              <a:t>Etisk betydningsfulle situasjoner i klasserommet</a:t>
            </a:r>
          </a:p>
          <a:p>
            <a:pPr lvl="1"/>
            <a:r>
              <a:rPr lang="nb-NO" dirty="0">
                <a:sym typeface="Wingdings" pitchFamily="2" charset="2"/>
              </a:rPr>
              <a:t>Situasjoner elevene skal kunne lære noe av </a:t>
            </a:r>
          </a:p>
          <a:p>
            <a:pPr lvl="1"/>
            <a:r>
              <a:rPr lang="nb-NO" dirty="0">
                <a:sym typeface="Wingdings" pitchFamily="2" charset="2"/>
              </a:rPr>
              <a:t>Fordrer etisk vurdering og overveielse av lærer</a:t>
            </a:r>
            <a:endParaRPr lang="nb-NO" dirty="0"/>
          </a:p>
          <a:p>
            <a:endParaRPr lang="nb-NO" dirty="0"/>
          </a:p>
        </p:txBody>
      </p:sp>
      <p:sp>
        <p:nvSpPr>
          <p:cNvPr id="5" name="Plassholder for tekst 4">
            <a:extLst>
              <a:ext uri="{FF2B5EF4-FFF2-40B4-BE49-F238E27FC236}">
                <a16:creationId xmlns:a16="http://schemas.microsoft.com/office/drawing/2014/main" id="{98827233-22D5-4B21-912F-EB3B1A534A11}"/>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pic>
        <p:nvPicPr>
          <p:cNvPr id="6" name="Picture 4" descr="Bilde av en kvinne som holder en vektskål i hver hånd som holder likevekt. Et bilde som ofte brukes i forbindelse med begrepet etikk. ">
            <a:extLst>
              <a:ext uri="{FF2B5EF4-FFF2-40B4-BE49-F238E27FC236}">
                <a16:creationId xmlns:a16="http://schemas.microsoft.com/office/drawing/2014/main" id="{FF537B39-1A1B-D6EB-EC93-44B7FD590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402" y="2842735"/>
            <a:ext cx="3767367" cy="320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23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o exitskilt som viser en person som løper mot en dør. Skiltene peker i hver sin retning mot høyre og mot venstre. ">
            <a:extLst>
              <a:ext uri="{FF2B5EF4-FFF2-40B4-BE49-F238E27FC236}">
                <a16:creationId xmlns:a16="http://schemas.microsoft.com/office/drawing/2014/main" id="{7351060D-2EFC-B3FA-61F9-446D2E864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7" b="10126"/>
          <a:stretch/>
        </p:blipFill>
        <p:spPr bwMode="auto">
          <a:xfrm>
            <a:off x="1"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EF521D60-1C44-29CE-4051-956B31B07045}"/>
              </a:ext>
            </a:extLst>
          </p:cNvPr>
          <p:cNvSpPr>
            <a:spLocks noGrp="1"/>
          </p:cNvSpPr>
          <p:nvPr>
            <p:ph type="ctrTitle"/>
          </p:nvPr>
        </p:nvSpPr>
        <p:spPr>
          <a:xfrm>
            <a:off x="908633" y="4939117"/>
            <a:ext cx="10374733" cy="1664644"/>
          </a:xfrm>
          <a:solidFill>
            <a:schemeClr val="tx1"/>
          </a:solidFill>
          <a:ln>
            <a:solidFill>
              <a:schemeClr val="bg1"/>
            </a:solidFill>
          </a:ln>
        </p:spPr>
        <p:txBody>
          <a:bodyPr anchor="b">
            <a:normAutofit fontScale="90000"/>
          </a:bodyPr>
          <a:lstStyle/>
          <a:p>
            <a:r>
              <a:rPr lang="nb-NO" dirty="0">
                <a:solidFill>
                  <a:srgbClr val="FFFFFF"/>
                </a:solidFill>
              </a:rPr>
              <a:t>Ulike tilnærminger til etiske dilemmaer</a:t>
            </a:r>
          </a:p>
        </p:txBody>
      </p:sp>
      <p:sp>
        <p:nvSpPr>
          <p:cNvPr id="15" name="Slide Number Placeholder 5">
            <a:extLst>
              <a:ext uri="{FF2B5EF4-FFF2-40B4-BE49-F238E27FC236}">
                <a16:creationId xmlns:a16="http://schemas.microsoft.com/office/drawing/2014/main" id="{E27B8990-9A72-47E9-AC0A-F6EB302F4E5E}"/>
              </a:ext>
            </a:extLst>
          </p:cNvPr>
          <p:cNvSpPr>
            <a:spLocks noGrp="1"/>
          </p:cNvSpPr>
          <p:nvPr>
            <p:ph type="sldNum" sz="quarter" idx="12"/>
          </p:nvPr>
        </p:nvSpPr>
        <p:spPr>
          <a:xfrm>
            <a:off x="10710710" y="6449535"/>
            <a:ext cx="932279" cy="308453"/>
          </a:xfrm>
        </p:spPr>
        <p:txBody>
          <a:bodyPr/>
          <a:lstStyle/>
          <a:p>
            <a:pPr>
              <a:spcAft>
                <a:spcPts val="600"/>
              </a:spcAft>
            </a:pPr>
            <a:fld id="{3FAE4C1A-77DB-4702-BC27-716D25204027}" type="slidenum">
              <a:rPr lang="en-US" smtClean="0">
                <a:solidFill>
                  <a:srgbClr val="FFFFFF"/>
                </a:solidFill>
                <a:effectLst>
                  <a:outerShdw blurRad="38100" dist="38100" dir="2700000" algn="tl">
                    <a:srgbClr val="000000">
                      <a:alpha val="43137"/>
                    </a:srgbClr>
                  </a:outerShdw>
                </a:effectLst>
              </a:rPr>
              <a:pPr>
                <a:spcAft>
                  <a:spcPts val="600"/>
                </a:spcAft>
              </a:pPr>
              <a:t>34</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0280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CF4D26-F83F-C73B-D9E9-4BC527800600}"/>
              </a:ext>
            </a:extLst>
          </p:cNvPr>
          <p:cNvSpPr>
            <a:spLocks noGrp="1"/>
          </p:cNvSpPr>
          <p:nvPr>
            <p:ph type="title"/>
          </p:nvPr>
        </p:nvSpPr>
        <p:spPr/>
        <p:txBody>
          <a:bodyPr/>
          <a:lstStyle/>
          <a:p>
            <a:r>
              <a:rPr lang="nb-NO"/>
              <a:t>Ulike tilnærminger til etiske dilemmaer</a:t>
            </a:r>
            <a:endParaRPr lang="nb-NO" dirty="0"/>
          </a:p>
        </p:txBody>
      </p:sp>
      <p:sp>
        <p:nvSpPr>
          <p:cNvPr id="3" name="Plassholder for innhold 2">
            <a:extLst>
              <a:ext uri="{FF2B5EF4-FFF2-40B4-BE49-F238E27FC236}">
                <a16:creationId xmlns:a16="http://schemas.microsoft.com/office/drawing/2014/main" id="{01AE8C83-A51F-C843-C4A4-F70C9894EF3B}"/>
              </a:ext>
            </a:extLst>
          </p:cNvPr>
          <p:cNvSpPr>
            <a:spLocks noGrp="1"/>
          </p:cNvSpPr>
          <p:nvPr>
            <p:ph idx="1"/>
          </p:nvPr>
        </p:nvSpPr>
        <p:spPr>
          <a:xfrm>
            <a:off x="894732" y="2028825"/>
            <a:ext cx="4393960" cy="3435671"/>
          </a:xfrm>
        </p:spPr>
        <p:txBody>
          <a:bodyPr>
            <a:normAutofit/>
          </a:bodyPr>
          <a:lstStyle/>
          <a:p>
            <a:r>
              <a:rPr lang="nb-NO" sz="2400" dirty="0"/>
              <a:t>Unnvikende</a:t>
            </a:r>
          </a:p>
          <a:p>
            <a:r>
              <a:rPr lang="nb-NO" sz="2400" dirty="0"/>
              <a:t>Emosjonell</a:t>
            </a:r>
          </a:p>
          <a:p>
            <a:r>
              <a:rPr lang="nb-NO" sz="2400" dirty="0"/>
              <a:t>Konvensjonell</a:t>
            </a:r>
          </a:p>
          <a:p>
            <a:r>
              <a:rPr lang="nb-NO" sz="2400" dirty="0"/>
              <a:t>Dogmatisk</a:t>
            </a:r>
          </a:p>
          <a:p>
            <a:r>
              <a:rPr lang="nb-NO" sz="2400" dirty="0"/>
              <a:t>Juridisk tilnærming (pliktetisk)</a:t>
            </a:r>
          </a:p>
          <a:p>
            <a:r>
              <a:rPr lang="nb-NO" sz="2400" dirty="0"/>
              <a:t>Reflekterende strategi</a:t>
            </a:r>
          </a:p>
        </p:txBody>
      </p:sp>
      <p:sp>
        <p:nvSpPr>
          <p:cNvPr id="4" name="Plassholder for tekst 4">
            <a:extLst>
              <a:ext uri="{FF2B5EF4-FFF2-40B4-BE49-F238E27FC236}">
                <a16:creationId xmlns:a16="http://schemas.microsoft.com/office/drawing/2014/main" id="{00BAE65C-A82A-68A5-F068-3B5B0978DF50}"/>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399389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A87090-795E-D875-58D8-B2668B3ABAB0}"/>
              </a:ext>
            </a:extLst>
          </p:cNvPr>
          <p:cNvSpPr>
            <a:spLocks noGrp="1"/>
          </p:cNvSpPr>
          <p:nvPr>
            <p:ph type="title"/>
          </p:nvPr>
        </p:nvSpPr>
        <p:spPr>
          <a:xfrm>
            <a:off x="548639" y="950976"/>
            <a:ext cx="10995659" cy="1077849"/>
          </a:xfrm>
        </p:spPr>
        <p:txBody>
          <a:bodyPr>
            <a:normAutofit/>
          </a:bodyPr>
          <a:lstStyle/>
          <a:p>
            <a:r>
              <a:rPr lang="nb-NO" sz="4100" dirty="0"/>
              <a:t>Unnvikende tilnærminger til etiske dilemmaer</a:t>
            </a:r>
          </a:p>
        </p:txBody>
      </p:sp>
      <p:sp>
        <p:nvSpPr>
          <p:cNvPr id="9" name="Footer Placeholder 4">
            <a:extLst>
              <a:ext uri="{FF2B5EF4-FFF2-40B4-BE49-F238E27FC236}">
                <a16:creationId xmlns:a16="http://schemas.microsoft.com/office/drawing/2014/main" id="{BE8D5989-5D49-41EE-9681-9A5AB28BFC2C}"/>
              </a:ext>
            </a:extLst>
          </p:cNvPr>
          <p:cNvSpPr>
            <a:spLocks noGrp="1"/>
          </p:cNvSpPr>
          <p:nvPr>
            <p:ph type="ftr" sz="quarter" idx="11"/>
          </p:nvPr>
        </p:nvSpPr>
        <p:spPr>
          <a:xfrm>
            <a:off x="557924" y="173776"/>
            <a:ext cx="4114800" cy="365125"/>
          </a:xfrm>
        </p:spPr>
        <p:txBody>
          <a:bodyPr/>
          <a:lstStyle/>
          <a:p>
            <a:pPr>
              <a:spcAft>
                <a:spcPts val="600"/>
              </a:spcAft>
            </a:pPr>
            <a:r>
              <a:rPr lang="en-US"/>
              <a:t>Sample Footer Text</a:t>
            </a:r>
          </a:p>
        </p:txBody>
      </p:sp>
      <p:sp>
        <p:nvSpPr>
          <p:cNvPr id="3" name="Plassholder for innhold 2">
            <a:extLst>
              <a:ext uri="{FF2B5EF4-FFF2-40B4-BE49-F238E27FC236}">
                <a16:creationId xmlns:a16="http://schemas.microsoft.com/office/drawing/2014/main" id="{AF232F5B-FC45-98C9-A6BC-9639CFF03F03}"/>
              </a:ext>
            </a:extLst>
          </p:cNvPr>
          <p:cNvSpPr>
            <a:spLocks noGrp="1"/>
          </p:cNvSpPr>
          <p:nvPr>
            <p:ph idx="1"/>
          </p:nvPr>
        </p:nvSpPr>
        <p:spPr>
          <a:xfrm>
            <a:off x="548639" y="2725355"/>
            <a:ext cx="4752408" cy="2234256"/>
          </a:xfrm>
        </p:spPr>
        <p:txBody>
          <a:bodyPr>
            <a:normAutofit fontScale="92500" lnSpcReduction="20000"/>
          </a:bodyPr>
          <a:lstStyle/>
          <a:p>
            <a:pPr lvl="1">
              <a:lnSpc>
                <a:spcPct val="110000"/>
              </a:lnSpc>
            </a:pPr>
            <a:r>
              <a:rPr lang="nb-NO" dirty="0"/>
              <a:t>Forholde oss passive/unnlate å gjøre noe</a:t>
            </a:r>
          </a:p>
          <a:p>
            <a:pPr lvl="1">
              <a:lnSpc>
                <a:spcPct val="110000"/>
              </a:lnSpc>
            </a:pPr>
            <a:r>
              <a:rPr lang="nb-NO" dirty="0"/>
              <a:t>Snu oss bort</a:t>
            </a:r>
          </a:p>
          <a:p>
            <a:pPr lvl="1">
              <a:lnSpc>
                <a:spcPct val="110000"/>
              </a:lnSpc>
            </a:pPr>
            <a:r>
              <a:rPr lang="nb-NO" dirty="0"/>
              <a:t>Skyve problemet over på andre (unngå ansvar)</a:t>
            </a:r>
          </a:p>
          <a:p>
            <a:pPr lvl="1">
              <a:lnSpc>
                <a:spcPct val="110000"/>
              </a:lnSpc>
            </a:pPr>
            <a:r>
              <a:rPr lang="nb-NO" dirty="0"/>
              <a:t>Unngå å si ifra (unngå ubehag)</a:t>
            </a:r>
          </a:p>
        </p:txBody>
      </p:sp>
      <p:sp>
        <p:nvSpPr>
          <p:cNvPr id="11" name="Date Placeholder 3">
            <a:extLst>
              <a:ext uri="{FF2B5EF4-FFF2-40B4-BE49-F238E27FC236}">
                <a16:creationId xmlns:a16="http://schemas.microsoft.com/office/drawing/2014/main" id="{A60C28C0-EFDC-4047-81BA-16DBA9A9132E}"/>
              </a:ext>
            </a:extLst>
          </p:cNvPr>
          <p:cNvSpPr>
            <a:spLocks noGrp="1"/>
          </p:cNvSpPr>
          <p:nvPr>
            <p:ph type="dt" sz="half" idx="10"/>
          </p:nvPr>
        </p:nvSpPr>
        <p:spPr>
          <a:xfrm>
            <a:off x="588729" y="6449535"/>
            <a:ext cx="2983095" cy="308453"/>
          </a:xfrm>
        </p:spPr>
        <p:txBody>
          <a:bodyPr/>
          <a:lstStyle/>
          <a:p>
            <a:pPr>
              <a:spcAft>
                <a:spcPts val="600"/>
              </a:spcAft>
            </a:pPr>
            <a:fld id="{966F84F2-8A04-4430-BDD5-201029A017D9}" type="datetime1">
              <a:rPr lang="en-US" smtClean="0"/>
              <a:pPr>
                <a:spcAft>
                  <a:spcPts val="600"/>
                </a:spcAft>
              </a:pPr>
              <a:t>11/7/25</a:t>
            </a:fld>
            <a:endParaRPr lang="en-US"/>
          </a:p>
        </p:txBody>
      </p:sp>
      <p:pic>
        <p:nvPicPr>
          <p:cNvPr id="5122" name="Picture 2" descr="De tre vise aper: en dekker for munn, en dekker for øyne og en dekker for ører.">
            <a:extLst>
              <a:ext uri="{FF2B5EF4-FFF2-40B4-BE49-F238E27FC236}">
                <a16:creationId xmlns:a16="http://schemas.microsoft.com/office/drawing/2014/main" id="{CC1B3EE6-F242-2C26-AFFA-3E66714AF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719" y="2028825"/>
            <a:ext cx="5334000" cy="344170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a:extLst>
              <a:ext uri="{FF2B5EF4-FFF2-40B4-BE49-F238E27FC236}">
                <a16:creationId xmlns:a16="http://schemas.microsoft.com/office/drawing/2014/main" id="{03084C8C-71C8-237F-ACE3-27E1A51B9637}"/>
              </a:ext>
            </a:extLst>
          </p:cNvPr>
          <p:cNvSpPr txBox="1">
            <a:spLocks/>
          </p:cNvSpPr>
          <p:nvPr/>
        </p:nvSpPr>
        <p:spPr>
          <a:xfrm>
            <a:off x="10307230" y="6391283"/>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1922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F6045-4DD8-6126-48BE-DC963D32EB52}"/>
              </a:ext>
            </a:extLst>
          </p:cNvPr>
          <p:cNvSpPr>
            <a:spLocks noGrp="1"/>
          </p:cNvSpPr>
          <p:nvPr>
            <p:ph type="title"/>
          </p:nvPr>
        </p:nvSpPr>
        <p:spPr/>
        <p:txBody>
          <a:bodyPr/>
          <a:lstStyle/>
          <a:p>
            <a:r>
              <a:rPr lang="nb-NO" dirty="0"/>
              <a:t>Emosjonell tilnærming til etiske dilemmaer</a:t>
            </a:r>
          </a:p>
        </p:txBody>
      </p:sp>
      <p:sp>
        <p:nvSpPr>
          <p:cNvPr id="3" name="Plassholder for innhold 2">
            <a:extLst>
              <a:ext uri="{FF2B5EF4-FFF2-40B4-BE49-F238E27FC236}">
                <a16:creationId xmlns:a16="http://schemas.microsoft.com/office/drawing/2014/main" id="{ECFA3B89-1918-CB45-5A9F-279C3C9270C6}"/>
              </a:ext>
            </a:extLst>
          </p:cNvPr>
          <p:cNvSpPr>
            <a:spLocks noGrp="1"/>
          </p:cNvSpPr>
          <p:nvPr>
            <p:ph idx="1"/>
          </p:nvPr>
        </p:nvSpPr>
        <p:spPr>
          <a:xfrm>
            <a:off x="726270" y="2777843"/>
            <a:ext cx="3061863" cy="2085974"/>
          </a:xfrm>
        </p:spPr>
        <p:txBody>
          <a:bodyPr>
            <a:normAutofit lnSpcReduction="10000"/>
          </a:bodyPr>
          <a:lstStyle/>
          <a:p>
            <a:pPr marL="274320" lvl="1" indent="0">
              <a:buNone/>
            </a:pPr>
            <a:r>
              <a:rPr lang="nb-NO" dirty="0"/>
              <a:t>Å reagere emosjonelt – følelsesmessig</a:t>
            </a:r>
          </a:p>
          <a:p>
            <a:pPr lvl="1"/>
            <a:r>
              <a:rPr lang="nb-NO" dirty="0"/>
              <a:t>Oppbrakt</a:t>
            </a:r>
          </a:p>
          <a:p>
            <a:pPr lvl="1"/>
            <a:r>
              <a:rPr lang="nb-NO" dirty="0"/>
              <a:t>Sint</a:t>
            </a:r>
          </a:p>
          <a:p>
            <a:pPr lvl="1"/>
            <a:r>
              <a:rPr lang="nb-NO" dirty="0"/>
              <a:t>Fornærmet</a:t>
            </a:r>
          </a:p>
        </p:txBody>
      </p:sp>
      <p:pic>
        <p:nvPicPr>
          <p:cNvPr id="4" name="Picture 4" descr="Fire personer som sitter i en sofa og holder en pappemoji foran ansiktet sitt. emojiene viser fra venstre, overrasket, syk, sint og fortvilet.">
            <a:extLst>
              <a:ext uri="{FF2B5EF4-FFF2-40B4-BE49-F238E27FC236}">
                <a16:creationId xmlns:a16="http://schemas.microsoft.com/office/drawing/2014/main" id="{1C0F2BED-5CF9-48FB-F94E-A7E4077A8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763" y="1489900"/>
            <a:ext cx="7933794" cy="466186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a:extLst>
              <a:ext uri="{FF2B5EF4-FFF2-40B4-BE49-F238E27FC236}">
                <a16:creationId xmlns:a16="http://schemas.microsoft.com/office/drawing/2014/main" id="{DEC2B2D8-4A9D-18B3-AE76-CD50F831A4D5}"/>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30387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2315B6-746F-58FA-62C6-D63EAF181893}"/>
              </a:ext>
            </a:extLst>
          </p:cNvPr>
          <p:cNvSpPr>
            <a:spLocks noGrp="1"/>
          </p:cNvSpPr>
          <p:nvPr>
            <p:ph type="title"/>
          </p:nvPr>
        </p:nvSpPr>
        <p:spPr/>
        <p:txBody>
          <a:bodyPr/>
          <a:lstStyle/>
          <a:p>
            <a:r>
              <a:rPr lang="nb-NO" dirty="0"/>
              <a:t>Konvensjonell tilnærming til etiske dilemmaer</a:t>
            </a:r>
          </a:p>
        </p:txBody>
      </p:sp>
      <p:sp>
        <p:nvSpPr>
          <p:cNvPr id="3" name="Plassholder for innhold 2">
            <a:extLst>
              <a:ext uri="{FF2B5EF4-FFF2-40B4-BE49-F238E27FC236}">
                <a16:creationId xmlns:a16="http://schemas.microsoft.com/office/drawing/2014/main" id="{00758051-B4F7-F0C3-C8E2-A16B84F86D95}"/>
              </a:ext>
            </a:extLst>
          </p:cNvPr>
          <p:cNvSpPr>
            <a:spLocks noGrp="1"/>
          </p:cNvSpPr>
          <p:nvPr>
            <p:ph idx="1"/>
          </p:nvPr>
        </p:nvSpPr>
        <p:spPr>
          <a:xfrm>
            <a:off x="1425970" y="3337459"/>
            <a:ext cx="2997748" cy="529023"/>
          </a:xfrm>
        </p:spPr>
        <p:txBody>
          <a:bodyPr>
            <a:normAutofit fontScale="77500" lnSpcReduction="20000"/>
          </a:bodyPr>
          <a:lstStyle/>
          <a:p>
            <a:r>
              <a:rPr lang="nb-NO" dirty="0"/>
              <a:t>Å gjøre som vi pleier</a:t>
            </a:r>
          </a:p>
        </p:txBody>
      </p:sp>
      <p:pic>
        <p:nvPicPr>
          <p:cNvPr id="4" name="Picture 4" descr="Seks firkanter på et rektangel som alle viser to piler som former en sirkel. et symbol for en sirkulær og gjentakende bevegelse. ">
            <a:extLst>
              <a:ext uri="{FF2B5EF4-FFF2-40B4-BE49-F238E27FC236}">
                <a16:creationId xmlns:a16="http://schemas.microsoft.com/office/drawing/2014/main" id="{3E2ABEB8-3132-6E01-77C6-EDBB71DE6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677" y="1865463"/>
            <a:ext cx="5758016" cy="3838677"/>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a:extLst>
              <a:ext uri="{FF2B5EF4-FFF2-40B4-BE49-F238E27FC236}">
                <a16:creationId xmlns:a16="http://schemas.microsoft.com/office/drawing/2014/main" id="{6ECF66D0-B044-22A8-29FB-4C32527C40AF}"/>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3578903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F1E375-9593-CD6D-6F58-2FA8273C1CA7}"/>
              </a:ext>
            </a:extLst>
          </p:cNvPr>
          <p:cNvSpPr>
            <a:spLocks noGrp="1"/>
          </p:cNvSpPr>
          <p:nvPr>
            <p:ph type="title"/>
          </p:nvPr>
        </p:nvSpPr>
        <p:spPr/>
        <p:txBody>
          <a:bodyPr/>
          <a:lstStyle/>
          <a:p>
            <a:r>
              <a:rPr lang="nb-NO" dirty="0"/>
              <a:t>Dogmatisk tilnærming til etiske dilemmaer</a:t>
            </a:r>
          </a:p>
        </p:txBody>
      </p:sp>
      <p:sp>
        <p:nvSpPr>
          <p:cNvPr id="3" name="Plassholder for innhold 2">
            <a:extLst>
              <a:ext uri="{FF2B5EF4-FFF2-40B4-BE49-F238E27FC236}">
                <a16:creationId xmlns:a16="http://schemas.microsoft.com/office/drawing/2014/main" id="{57D7CB01-2166-0610-5784-333C62A8E20F}"/>
              </a:ext>
            </a:extLst>
          </p:cNvPr>
          <p:cNvSpPr>
            <a:spLocks noGrp="1"/>
          </p:cNvSpPr>
          <p:nvPr>
            <p:ph idx="1"/>
          </p:nvPr>
        </p:nvSpPr>
        <p:spPr>
          <a:xfrm>
            <a:off x="1161332" y="3429000"/>
            <a:ext cx="3742314" cy="592371"/>
          </a:xfrm>
        </p:spPr>
        <p:txBody>
          <a:bodyPr>
            <a:normAutofit fontScale="77500" lnSpcReduction="20000"/>
          </a:bodyPr>
          <a:lstStyle/>
          <a:p>
            <a:r>
              <a:rPr lang="nb-NO" dirty="0"/>
              <a:t>Vi vet hva som er rett å gjøre</a:t>
            </a:r>
          </a:p>
        </p:txBody>
      </p:sp>
      <p:pic>
        <p:nvPicPr>
          <p:cNvPr id="4" name="Picture 2" descr="Animasjon av en damerytter som holder fast en hest som ikke vil rikke seg. Damen er sint og vil heller ikke rikke seg. ">
            <a:extLst>
              <a:ext uri="{FF2B5EF4-FFF2-40B4-BE49-F238E27FC236}">
                <a16:creationId xmlns:a16="http://schemas.microsoft.com/office/drawing/2014/main" id="{29091A52-8CDE-415B-EE68-E046D0955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36602"/>
            <a:ext cx="5448298" cy="3983860"/>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tekst 4">
            <a:extLst>
              <a:ext uri="{FF2B5EF4-FFF2-40B4-BE49-F238E27FC236}">
                <a16:creationId xmlns:a16="http://schemas.microsoft.com/office/drawing/2014/main" id="{345892E0-D4E2-CF85-E44C-ACFCDE1F3EDB}"/>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412597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Warm-Up Exercises to Get You Ready for Anything | The Output by Peloton">
            <a:extLst>
              <a:ext uri="{FF2B5EF4-FFF2-40B4-BE49-F238E27FC236}">
                <a16:creationId xmlns:a16="http://schemas.microsoft.com/office/drawing/2014/main" id="{0E0AD38F-E251-63B4-548F-95BE99769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05DD4BE8-FCFF-1155-2BAD-180EC79227C2}"/>
              </a:ext>
            </a:extLst>
          </p:cNvPr>
          <p:cNvSpPr>
            <a:spLocks noGrp="1"/>
          </p:cNvSpPr>
          <p:nvPr>
            <p:ph type="ctrTitle"/>
          </p:nvPr>
        </p:nvSpPr>
        <p:spPr>
          <a:xfrm>
            <a:off x="0" y="762000"/>
            <a:ext cx="7398327" cy="1542618"/>
          </a:xfrm>
        </p:spPr>
        <p:txBody>
          <a:bodyPr>
            <a:normAutofit/>
          </a:bodyPr>
          <a:lstStyle/>
          <a:p>
            <a:r>
              <a:rPr lang="nb-NO" dirty="0"/>
              <a:t>Oppvarming</a:t>
            </a:r>
          </a:p>
        </p:txBody>
      </p:sp>
    </p:spTree>
    <p:extLst>
      <p:ext uri="{BB962C8B-B14F-4D97-AF65-F5344CB8AC3E}">
        <p14:creationId xmlns:p14="http://schemas.microsoft.com/office/powerpoint/2010/main" val="2172457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7E1201-79B5-1FC4-2E50-AFAC744F0C3C}"/>
              </a:ext>
            </a:extLst>
          </p:cNvPr>
          <p:cNvSpPr>
            <a:spLocks noGrp="1"/>
          </p:cNvSpPr>
          <p:nvPr>
            <p:ph type="title"/>
          </p:nvPr>
        </p:nvSpPr>
        <p:spPr/>
        <p:txBody>
          <a:bodyPr/>
          <a:lstStyle/>
          <a:p>
            <a:r>
              <a:rPr lang="nb-NO" dirty="0"/>
              <a:t>Juridisk tilnærming til etiske dilemmaer</a:t>
            </a:r>
          </a:p>
        </p:txBody>
      </p:sp>
      <p:sp>
        <p:nvSpPr>
          <p:cNvPr id="3" name="Plassholder for innhold 2">
            <a:extLst>
              <a:ext uri="{FF2B5EF4-FFF2-40B4-BE49-F238E27FC236}">
                <a16:creationId xmlns:a16="http://schemas.microsoft.com/office/drawing/2014/main" id="{B5505DDF-C1AB-2DF6-B535-DE714FB28D35}"/>
              </a:ext>
            </a:extLst>
          </p:cNvPr>
          <p:cNvSpPr>
            <a:spLocks noGrp="1"/>
          </p:cNvSpPr>
          <p:nvPr>
            <p:ph idx="1"/>
          </p:nvPr>
        </p:nvSpPr>
        <p:spPr>
          <a:xfrm>
            <a:off x="548641" y="2028826"/>
            <a:ext cx="5547359" cy="4029074"/>
          </a:xfrm>
        </p:spPr>
        <p:txBody>
          <a:bodyPr>
            <a:normAutofit lnSpcReduction="10000"/>
          </a:bodyPr>
          <a:lstStyle/>
          <a:p>
            <a:pPr marL="0" indent="0">
              <a:buNone/>
            </a:pPr>
            <a:r>
              <a:rPr lang="nb-NO" dirty="0"/>
              <a:t>Hvilke juridiske rammer skal vi følge?</a:t>
            </a:r>
          </a:p>
          <a:p>
            <a:pPr lvl="1"/>
            <a:r>
              <a:rPr lang="nb-NO" dirty="0"/>
              <a:t>Juridiske rammer i konflikt?</a:t>
            </a:r>
          </a:p>
          <a:p>
            <a:pPr lvl="2"/>
            <a:r>
              <a:rPr lang="nb-NO" dirty="0"/>
              <a:t>Opplysningsplikt/taushetsplikt?</a:t>
            </a:r>
          </a:p>
          <a:p>
            <a:pPr lvl="2"/>
            <a:r>
              <a:rPr lang="nb-NO" dirty="0"/>
              <a:t>Fysisk begrensning/elevens sikkerhet?</a:t>
            </a:r>
          </a:p>
          <a:p>
            <a:pPr lvl="2"/>
            <a:r>
              <a:rPr lang="nb-NO" dirty="0"/>
              <a:t>Situasjoner utenfor skolen/arbeidstid?</a:t>
            </a:r>
          </a:p>
          <a:p>
            <a:pPr marL="0" indent="0">
              <a:buNone/>
            </a:pPr>
            <a:r>
              <a:rPr lang="nb-NO" dirty="0"/>
              <a:t>Legitimt?</a:t>
            </a:r>
          </a:p>
          <a:p>
            <a:r>
              <a:rPr lang="nb-NO" sz="1800" dirty="0"/>
              <a:t>Ansvar som lærer/medmenneske?</a:t>
            </a:r>
          </a:p>
          <a:p>
            <a:r>
              <a:rPr lang="nb-NO" sz="1800" dirty="0">
                <a:sym typeface="Wingdings" pitchFamily="2" charset="2"/>
              </a:rPr>
              <a:t>Mot = dyd i etisk vanskelige situasjoner</a:t>
            </a:r>
          </a:p>
          <a:p>
            <a:pPr lvl="1"/>
            <a:r>
              <a:rPr lang="nb-NO" dirty="0">
                <a:sym typeface="Wingdings" pitchFamily="2" charset="2"/>
              </a:rPr>
              <a:t>Først og fremst av hensyn til barnets beste</a:t>
            </a:r>
          </a:p>
          <a:p>
            <a:endParaRPr lang="nb-NO" dirty="0"/>
          </a:p>
        </p:txBody>
      </p:sp>
      <p:pic>
        <p:nvPicPr>
          <p:cNvPr id="7" name="Picture 4" descr="En gammeldags vekt med to skåler i gull står ved siden av en dommerhammer. ">
            <a:extLst>
              <a:ext uri="{FF2B5EF4-FFF2-40B4-BE49-F238E27FC236}">
                <a16:creationId xmlns:a16="http://schemas.microsoft.com/office/drawing/2014/main" id="{76DFDBB3-1B6B-E9E8-AD2B-0EA31845C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798" y="2109764"/>
            <a:ext cx="5850783" cy="3291065"/>
          </a:xfrm>
          <a:prstGeom prst="rect">
            <a:avLst/>
          </a:prstGeom>
          <a:noFill/>
          <a:extLst>
            <a:ext uri="{909E8E84-426E-40DD-AFC4-6F175D3DCCD1}">
              <a14:hiddenFill xmlns:a14="http://schemas.microsoft.com/office/drawing/2010/main">
                <a:solidFill>
                  <a:srgbClr val="FFFFFF"/>
                </a:solidFill>
              </a14:hiddenFill>
            </a:ext>
          </a:extLst>
        </p:spPr>
      </p:pic>
      <p:sp>
        <p:nvSpPr>
          <p:cNvPr id="8" name="Plassholder for tekst 4">
            <a:extLst>
              <a:ext uri="{FF2B5EF4-FFF2-40B4-BE49-F238E27FC236}">
                <a16:creationId xmlns:a16="http://schemas.microsoft.com/office/drawing/2014/main" id="{A2A81B11-FC8B-E9B6-D3A7-C0EAE31C27B0}"/>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304744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BD6D56-1237-7415-3E41-B9A1A4995380}"/>
              </a:ext>
            </a:extLst>
          </p:cNvPr>
          <p:cNvSpPr>
            <a:spLocks noGrp="1"/>
          </p:cNvSpPr>
          <p:nvPr>
            <p:ph type="title"/>
          </p:nvPr>
        </p:nvSpPr>
        <p:spPr/>
        <p:txBody>
          <a:bodyPr/>
          <a:lstStyle/>
          <a:p>
            <a:r>
              <a:rPr lang="nb-NO" dirty="0"/>
              <a:t>Reflekterende strategi - tilnærming</a:t>
            </a:r>
          </a:p>
        </p:txBody>
      </p:sp>
      <p:sp>
        <p:nvSpPr>
          <p:cNvPr id="3" name="Plassholder for innhold 2">
            <a:extLst>
              <a:ext uri="{FF2B5EF4-FFF2-40B4-BE49-F238E27FC236}">
                <a16:creationId xmlns:a16="http://schemas.microsoft.com/office/drawing/2014/main" id="{E6CA52FD-DBCF-37C7-B317-FD7AA38F28F2}"/>
              </a:ext>
            </a:extLst>
          </p:cNvPr>
          <p:cNvSpPr>
            <a:spLocks noGrp="1"/>
          </p:cNvSpPr>
          <p:nvPr>
            <p:ph idx="1"/>
          </p:nvPr>
        </p:nvSpPr>
        <p:spPr>
          <a:xfrm>
            <a:off x="692884" y="2483710"/>
            <a:ext cx="4950116" cy="2345466"/>
          </a:xfrm>
        </p:spPr>
        <p:txBody>
          <a:bodyPr>
            <a:normAutofit fontScale="92500" lnSpcReduction="10000"/>
          </a:bodyPr>
          <a:lstStyle/>
          <a:p>
            <a:r>
              <a:rPr lang="nb-NO" dirty="0">
                <a:sym typeface="Wingdings" pitchFamily="2" charset="2"/>
              </a:rPr>
              <a:t>Lærer reflekterer og begrunner sine handlinger...</a:t>
            </a:r>
          </a:p>
          <a:p>
            <a:r>
              <a:rPr lang="nb-NO" dirty="0">
                <a:sym typeface="Wingdings" pitchFamily="2" charset="2"/>
              </a:rPr>
              <a:t>argumenterer for og knytter det til analyser av situasjonen... </a:t>
            </a:r>
          </a:p>
          <a:p>
            <a:r>
              <a:rPr lang="nb-NO" dirty="0">
                <a:sym typeface="Wingdings" pitchFamily="2" charset="2"/>
              </a:rPr>
              <a:t>og hva som vil være rett for den enkelte</a:t>
            </a:r>
            <a:endParaRPr lang="nb-NO" dirty="0"/>
          </a:p>
          <a:p>
            <a:endParaRPr lang="nb-NO" dirty="0"/>
          </a:p>
        </p:txBody>
      </p:sp>
      <p:pic>
        <p:nvPicPr>
          <p:cNvPr id="4" name="Picture 6" descr="En vektskål på landskapsbakgrunn som holder ett menneske i den ene skålen og to mennesker i den andre. Det er et spørsmålstegn mellom de to skålene. ">
            <a:extLst>
              <a:ext uri="{FF2B5EF4-FFF2-40B4-BE49-F238E27FC236}">
                <a16:creationId xmlns:a16="http://schemas.microsoft.com/office/drawing/2014/main" id="{27711274-4055-AE83-38EA-7CE79DC81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787244" y="1940011"/>
            <a:ext cx="6150917" cy="3459891"/>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a:extLst>
              <a:ext uri="{FF2B5EF4-FFF2-40B4-BE49-F238E27FC236}">
                <a16:creationId xmlns:a16="http://schemas.microsoft.com/office/drawing/2014/main" id="{9385DE51-8475-1007-D1BD-95449D48DA85}"/>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dirty="0"/>
              <a:t>Ohnstad, 2018</a:t>
            </a:r>
          </a:p>
        </p:txBody>
      </p:sp>
    </p:spTree>
    <p:extLst>
      <p:ext uri="{BB962C8B-B14F-4D97-AF65-F5344CB8AC3E}">
        <p14:creationId xmlns:p14="http://schemas.microsoft.com/office/powerpoint/2010/main" val="36701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AB3F36-08A3-ABC3-F3E6-098A346541FE}"/>
              </a:ext>
            </a:extLst>
          </p:cNvPr>
          <p:cNvSpPr>
            <a:spLocks noGrp="1"/>
          </p:cNvSpPr>
          <p:nvPr>
            <p:ph type="ctrTitle"/>
          </p:nvPr>
        </p:nvSpPr>
        <p:spPr/>
        <p:txBody>
          <a:bodyPr/>
          <a:lstStyle/>
          <a:p>
            <a:r>
              <a:rPr lang="nb-NO" dirty="0"/>
              <a:t>Hvilke erfaringer har du med de ulike tilnærmingsmåtene?</a:t>
            </a:r>
          </a:p>
        </p:txBody>
      </p:sp>
      <p:sp>
        <p:nvSpPr>
          <p:cNvPr id="3" name="Undertittel 2">
            <a:extLst>
              <a:ext uri="{FF2B5EF4-FFF2-40B4-BE49-F238E27FC236}">
                <a16:creationId xmlns:a16="http://schemas.microsoft.com/office/drawing/2014/main" id="{1DCA7100-97D2-02E2-DEE1-1393AF0E7D3B}"/>
              </a:ext>
            </a:extLst>
          </p:cNvPr>
          <p:cNvSpPr>
            <a:spLocks noGrp="1"/>
          </p:cNvSpPr>
          <p:nvPr>
            <p:ph type="subTitle" idx="1"/>
          </p:nvPr>
        </p:nvSpPr>
        <p:spPr/>
        <p:txBody>
          <a:bodyPr/>
          <a:lstStyle/>
          <a:p>
            <a:r>
              <a:rPr lang="nb-NO" dirty="0"/>
              <a:t>Unnvikende, emosjonell, konvensjonell, dogmatisk, juridisk, reflekterende strategi?</a:t>
            </a:r>
          </a:p>
        </p:txBody>
      </p:sp>
    </p:spTree>
    <p:extLst>
      <p:ext uri="{BB962C8B-B14F-4D97-AF65-F5344CB8AC3E}">
        <p14:creationId xmlns:p14="http://schemas.microsoft.com/office/powerpoint/2010/main" val="2913620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F2F014-67B3-EEED-122D-84DE231352EE}"/>
              </a:ext>
            </a:extLst>
          </p:cNvPr>
          <p:cNvSpPr>
            <a:spLocks noGrp="1"/>
          </p:cNvSpPr>
          <p:nvPr>
            <p:ph type="title"/>
          </p:nvPr>
        </p:nvSpPr>
        <p:spPr/>
        <p:txBody>
          <a:bodyPr/>
          <a:lstStyle/>
          <a:p>
            <a:r>
              <a:rPr lang="nb-NO"/>
              <a:t>Formidling</a:t>
            </a:r>
            <a:endParaRPr lang="nb-NO" dirty="0"/>
          </a:p>
        </p:txBody>
      </p:sp>
      <p:sp>
        <p:nvSpPr>
          <p:cNvPr id="3" name="Plassholder for tekst 2">
            <a:extLst>
              <a:ext uri="{FF2B5EF4-FFF2-40B4-BE49-F238E27FC236}">
                <a16:creationId xmlns:a16="http://schemas.microsoft.com/office/drawing/2014/main" id="{5D086989-AA11-A28A-D173-4F8ECEBCA63A}"/>
              </a:ext>
            </a:extLst>
          </p:cNvPr>
          <p:cNvSpPr>
            <a:spLocks noGrp="1"/>
          </p:cNvSpPr>
          <p:nvPr>
            <p:ph type="body" idx="1"/>
          </p:nvPr>
        </p:nvSpPr>
        <p:spPr/>
        <p:txBody>
          <a:bodyPr/>
          <a:lstStyle/>
          <a:p>
            <a:r>
              <a:rPr lang="nb-NO"/>
              <a:t>Relasjon og kommunikasjon – evnen til å ta inn den andre i sin egen fremtoning</a:t>
            </a:r>
            <a:endParaRPr lang="nb-NO" dirty="0"/>
          </a:p>
        </p:txBody>
      </p:sp>
      <p:pic>
        <p:nvPicPr>
          <p:cNvPr id="4" name="Picture 2" descr="En mann speiler seg og ser en annen versjon av seg selv i speilet. ">
            <a:extLst>
              <a:ext uri="{FF2B5EF4-FFF2-40B4-BE49-F238E27FC236}">
                <a16:creationId xmlns:a16="http://schemas.microsoft.com/office/drawing/2014/main" id="{6266AAA1-F6DE-E355-704D-04C8AB7F0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576" y="290316"/>
            <a:ext cx="6559358" cy="343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78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0D9F6E1-07D8-FE65-0DF6-23EB31914D60}"/>
              </a:ext>
            </a:extLst>
          </p:cNvPr>
          <p:cNvSpPr>
            <a:spLocks noGrp="1"/>
          </p:cNvSpPr>
          <p:nvPr>
            <p:ph idx="1"/>
          </p:nvPr>
        </p:nvSpPr>
        <p:spPr>
          <a:xfrm>
            <a:off x="6414655" y="845126"/>
            <a:ext cx="5583381" cy="5615929"/>
          </a:xfrm>
        </p:spPr>
        <p:txBody>
          <a:bodyPr>
            <a:normAutofit/>
          </a:bodyPr>
          <a:lstStyle/>
          <a:p>
            <a:pPr marL="0" lvl="0" indent="0">
              <a:buNone/>
              <a:tabLst>
                <a:tab pos="457200" algn="l"/>
              </a:tabLst>
            </a:pPr>
            <a:r>
              <a:rPr lang="nb-NO" sz="2400" kern="100" dirty="0">
                <a:effectLst/>
                <a:ea typeface="Calibri" panose="020F0502020204030204" pitchFamily="34" charset="0"/>
                <a:cs typeface="Times New Roman" panose="02020603050405020304" pitchFamily="18" charset="0"/>
              </a:rPr>
              <a:t>Hvordan elever blir behandlet av læreren:</a:t>
            </a:r>
          </a:p>
          <a:p>
            <a:pPr marL="617220" lvl="1" indent="-342900">
              <a:tabLst>
                <a:tab pos="457200" algn="l"/>
              </a:tabLst>
            </a:pPr>
            <a:r>
              <a:rPr lang="nb-NO" kern="100" dirty="0">
                <a:ea typeface="Calibri" panose="020F0502020204030204" pitchFamily="34" charset="0"/>
                <a:cs typeface="Times New Roman" panose="02020603050405020304" pitchFamily="18" charset="0"/>
              </a:rPr>
              <a:t>B</a:t>
            </a:r>
            <a:r>
              <a:rPr lang="nb-NO" kern="100" dirty="0">
                <a:effectLst/>
                <a:ea typeface="Calibri" panose="020F0502020204030204" pitchFamily="34" charset="0"/>
                <a:cs typeface="Times New Roman" panose="02020603050405020304" pitchFamily="18" charset="0"/>
              </a:rPr>
              <a:t>etydning for selvoppfatning</a:t>
            </a:r>
          </a:p>
          <a:p>
            <a:pPr marL="617220" lvl="1" indent="-342900">
              <a:tabLst>
                <a:tab pos="457200" algn="l"/>
              </a:tabLst>
            </a:pPr>
            <a:r>
              <a:rPr lang="nb-NO" kern="100" dirty="0">
                <a:ea typeface="Calibri" panose="020F0502020204030204" pitchFamily="34" charset="0"/>
                <a:cs typeface="Times New Roman" panose="02020603050405020304" pitchFamily="18" charset="0"/>
              </a:rPr>
              <a:t>I</a:t>
            </a:r>
            <a:r>
              <a:rPr lang="nb-NO" kern="100" dirty="0">
                <a:effectLst/>
                <a:ea typeface="Calibri" panose="020F0502020204030204" pitchFamily="34" charset="0"/>
                <a:cs typeface="Times New Roman" panose="02020603050405020304" pitchFamily="18" charset="0"/>
              </a:rPr>
              <a:t>dentitet </a:t>
            </a:r>
          </a:p>
          <a:p>
            <a:pPr marL="617220" lvl="1" indent="-342900">
              <a:tabLst>
                <a:tab pos="457200" algn="l"/>
              </a:tabLst>
            </a:pPr>
            <a:r>
              <a:rPr lang="nb-NO" kern="100" dirty="0">
                <a:ea typeface="Calibri" panose="020F0502020204030204" pitchFamily="34" charset="0"/>
                <a:cs typeface="Times New Roman" panose="02020603050405020304" pitchFamily="18" charset="0"/>
              </a:rPr>
              <a:t>B</a:t>
            </a:r>
            <a:r>
              <a:rPr lang="nb-NO" kern="100" dirty="0">
                <a:effectLst/>
                <a:ea typeface="Calibri" panose="020F0502020204030204" pitchFamily="34" charset="0"/>
                <a:cs typeface="Times New Roman" panose="02020603050405020304" pitchFamily="18" charset="0"/>
              </a:rPr>
              <a:t>ehandling av andre</a:t>
            </a:r>
          </a:p>
          <a:p>
            <a:pPr marL="274320" lvl="1" indent="0">
              <a:buNone/>
              <a:tabLst>
                <a:tab pos="457200" algn="l"/>
              </a:tabLst>
            </a:pPr>
            <a:endParaRPr lang="nb-NO" kern="100" dirty="0">
              <a:effectLst/>
              <a:ea typeface="Calibri" panose="020F0502020204030204" pitchFamily="34" charset="0"/>
              <a:cs typeface="Times New Roman" panose="02020603050405020304" pitchFamily="18" charset="0"/>
            </a:endParaRPr>
          </a:p>
          <a:p>
            <a:pPr marL="0" lvl="0" indent="0">
              <a:buNone/>
              <a:tabLst>
                <a:tab pos="457200" algn="l"/>
              </a:tabLst>
            </a:pPr>
            <a:r>
              <a:rPr lang="nb-NO" sz="2400" kern="100" dirty="0">
                <a:effectLst/>
                <a:ea typeface="Calibri" panose="020F0502020204030204" pitchFamily="34" charset="0"/>
                <a:cs typeface="Times New Roman" panose="02020603050405020304" pitchFamily="18" charset="0"/>
              </a:rPr>
              <a:t>Lærer er rollemodell for elevenes moralske utvikling</a:t>
            </a:r>
          </a:p>
          <a:p>
            <a:pPr marL="617220" lvl="1" indent="-342900">
              <a:tabLst>
                <a:tab pos="457200" algn="l"/>
              </a:tabLst>
            </a:pPr>
            <a:r>
              <a:rPr lang="nb-NO" kern="100" dirty="0">
                <a:effectLst/>
                <a:ea typeface="Calibri" panose="020F0502020204030204" pitchFamily="34" charset="0"/>
                <a:cs typeface="Times New Roman" panose="02020603050405020304" pitchFamily="18" charset="0"/>
              </a:rPr>
              <a:t>Ansiktsuttrykk</a:t>
            </a:r>
          </a:p>
          <a:p>
            <a:pPr marL="617220" lvl="1" indent="-342900">
              <a:tabLst>
                <a:tab pos="457200" algn="l"/>
              </a:tabLst>
            </a:pPr>
            <a:r>
              <a:rPr lang="nb-NO" kern="100" dirty="0">
                <a:effectLst/>
                <a:ea typeface="Calibri" panose="020F0502020204030204" pitchFamily="34" charset="0"/>
                <a:cs typeface="Times New Roman" panose="02020603050405020304" pitchFamily="18" charset="0"/>
              </a:rPr>
              <a:t>Tonefall</a:t>
            </a:r>
          </a:p>
          <a:p>
            <a:pPr marL="617220" lvl="1" indent="-342900">
              <a:tabLst>
                <a:tab pos="457200" algn="l"/>
              </a:tabLst>
            </a:pPr>
            <a:r>
              <a:rPr lang="nb-NO" kern="100" dirty="0">
                <a:ea typeface="Calibri" panose="020F0502020204030204" pitchFamily="34" charset="0"/>
                <a:cs typeface="Times New Roman" panose="02020603050405020304" pitchFamily="18" charset="0"/>
              </a:rPr>
              <a:t>K</a:t>
            </a:r>
            <a:r>
              <a:rPr lang="nb-NO" kern="100" dirty="0">
                <a:effectLst/>
                <a:ea typeface="Calibri" panose="020F0502020204030204" pitchFamily="34" charset="0"/>
                <a:cs typeface="Times New Roman" panose="02020603050405020304" pitchFamily="18" charset="0"/>
              </a:rPr>
              <a:t>roppsspråk </a:t>
            </a:r>
          </a:p>
          <a:p>
            <a:pPr marL="0" indent="0">
              <a:buNone/>
              <a:tabLst>
                <a:tab pos="457200" algn="l"/>
              </a:tabLst>
            </a:pPr>
            <a:r>
              <a:rPr lang="nb-NO" sz="2400" kern="100" dirty="0">
                <a:ea typeface="Calibri" panose="020F0502020204030204" pitchFamily="34" charset="0"/>
                <a:cs typeface="Times New Roman" panose="02020603050405020304" pitchFamily="18" charset="0"/>
              </a:rPr>
              <a:t>... </a:t>
            </a:r>
            <a:r>
              <a:rPr lang="nb-NO" sz="2400" kern="100" dirty="0">
                <a:effectLst/>
                <a:ea typeface="Calibri" panose="020F0502020204030204" pitchFamily="34" charset="0"/>
                <a:cs typeface="Times New Roman" panose="02020603050405020304" pitchFamily="18" charset="0"/>
              </a:rPr>
              <a:t>utrykker lærers interesse for eleven (oppmuntring og bekreftelse)</a:t>
            </a:r>
          </a:p>
        </p:txBody>
      </p:sp>
      <p:sp>
        <p:nvSpPr>
          <p:cNvPr id="2" name="Plassholder for tekst 4">
            <a:extLst>
              <a:ext uri="{FF2B5EF4-FFF2-40B4-BE49-F238E27FC236}">
                <a16:creationId xmlns:a16="http://schemas.microsoft.com/office/drawing/2014/main" id="{FD1C37AA-BAA9-FF60-BF77-C81DE4AD40BA}"/>
              </a:ext>
            </a:extLst>
          </p:cNvPr>
          <p:cNvSpPr txBox="1">
            <a:spLocks/>
          </p:cNvSpPr>
          <p:nvPr/>
        </p:nvSpPr>
        <p:spPr>
          <a:xfrm>
            <a:off x="10312067" y="6461056"/>
            <a:ext cx="1186978" cy="314181"/>
          </a:xfrm>
          <a:prstGeom prst="rect">
            <a:avLst/>
          </a:prstGeom>
        </p:spPr>
        <p:txBody>
          <a:bodyPr vert="horz" lIns="91440" tIns="45720" rIns="91440" bIns="45720" rtlCol="0" anchor="b">
            <a:normAutofit/>
          </a:bodyPr>
          <a:lstStyle>
            <a:defPPr>
              <a:defRPr lang="nb-NO"/>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b-NO" sz="1200" dirty="0"/>
              <a:t>Ohnstad, 2018</a:t>
            </a:r>
            <a:endParaRPr lang="nb-NO" sz="1200"/>
          </a:p>
        </p:txBody>
      </p:sp>
      <p:pic>
        <p:nvPicPr>
          <p:cNvPr id="3078" name="Picture 6" descr="Bilde av engelsklærer wenche spilt av lene kongsvik fra serien kongsvik ungdomsskole. Wenche ser i kamera med et blikk i vantro. ">
            <a:extLst>
              <a:ext uri="{FF2B5EF4-FFF2-40B4-BE49-F238E27FC236}">
                <a16:creationId xmlns:a16="http://schemas.microsoft.com/office/drawing/2014/main" id="{E85E933B-BB3C-A4E6-BC6D-9FE43516C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72" y="1613477"/>
            <a:ext cx="5764520" cy="323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0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A7F600-2CBE-1782-AAEA-EF30F8562DC0}"/>
              </a:ext>
            </a:extLst>
          </p:cNvPr>
          <p:cNvSpPr>
            <a:spLocks noGrp="1"/>
          </p:cNvSpPr>
          <p:nvPr>
            <p:ph type="title"/>
          </p:nvPr>
        </p:nvSpPr>
        <p:spPr/>
        <p:txBody>
          <a:bodyPr/>
          <a:lstStyle/>
          <a:p>
            <a:r>
              <a:rPr lang="nb-NO" dirty="0"/>
              <a:t>Selvbevissthet</a:t>
            </a:r>
          </a:p>
        </p:txBody>
      </p:sp>
      <p:sp>
        <p:nvSpPr>
          <p:cNvPr id="3" name="Plassholder for innhold 2">
            <a:extLst>
              <a:ext uri="{FF2B5EF4-FFF2-40B4-BE49-F238E27FC236}">
                <a16:creationId xmlns:a16="http://schemas.microsoft.com/office/drawing/2014/main" id="{0CBEEE80-3599-17A2-7B2D-9BBD8553ACDB}"/>
              </a:ext>
            </a:extLst>
          </p:cNvPr>
          <p:cNvSpPr>
            <a:spLocks noGrp="1"/>
          </p:cNvSpPr>
          <p:nvPr>
            <p:ph idx="1"/>
          </p:nvPr>
        </p:nvSpPr>
        <p:spPr/>
        <p:txBody>
          <a:bodyPr/>
          <a:lstStyle/>
          <a:p>
            <a:pPr marL="0" indent="0">
              <a:buNone/>
            </a:pPr>
            <a:r>
              <a:rPr lang="nb-NO" dirty="0"/>
              <a:t>Kan man skille vår private person fra vår profesjonelle?</a:t>
            </a:r>
          </a:p>
          <a:p>
            <a:pPr lvl="1"/>
            <a:r>
              <a:rPr lang="nb-NO" dirty="0"/>
              <a:t>Nei</a:t>
            </a:r>
          </a:p>
          <a:p>
            <a:r>
              <a:rPr lang="nb-NO" dirty="0"/>
              <a:t>Men vi kan bruke kroppen vår til å vektlegge vår profesjonelle side</a:t>
            </a:r>
          </a:p>
          <a:p>
            <a:r>
              <a:rPr lang="nb-NO" dirty="0"/>
              <a:t>Spare det private til senere</a:t>
            </a:r>
          </a:p>
          <a:p>
            <a:endParaRPr lang="nb-NO" dirty="0"/>
          </a:p>
          <a:p>
            <a:r>
              <a:rPr lang="nb-NO" dirty="0"/>
              <a:t>Vanskelig å unngå – tør å reflektere over når vi ikke får dette til og hva vi kan jobbe med til senere</a:t>
            </a:r>
          </a:p>
        </p:txBody>
      </p:sp>
    </p:spTree>
    <p:extLst>
      <p:ext uri="{BB962C8B-B14F-4D97-AF65-F5344CB8AC3E}">
        <p14:creationId xmlns:p14="http://schemas.microsoft.com/office/powerpoint/2010/main" val="53587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AD5E7-F1A2-2F0B-6597-62F1D3D4347A}"/>
              </a:ext>
            </a:extLst>
          </p:cNvPr>
          <p:cNvSpPr>
            <a:spLocks noGrp="1"/>
          </p:cNvSpPr>
          <p:nvPr>
            <p:ph type="title"/>
          </p:nvPr>
        </p:nvSpPr>
        <p:spPr/>
        <p:txBody>
          <a:bodyPr/>
          <a:lstStyle/>
          <a:p>
            <a:r>
              <a:rPr lang="nb-NO" dirty="0"/>
              <a:t>På hvilken måte kan kroppsspråket vårt signalisere våre holdninger og verdier?</a:t>
            </a:r>
          </a:p>
        </p:txBody>
      </p:sp>
      <p:sp>
        <p:nvSpPr>
          <p:cNvPr id="3" name="Plassholder for tekst 2">
            <a:extLst>
              <a:ext uri="{FF2B5EF4-FFF2-40B4-BE49-F238E27FC236}">
                <a16:creationId xmlns:a16="http://schemas.microsoft.com/office/drawing/2014/main" id="{D492E546-A75E-CAF6-0961-C5E7EE2F2FC1}"/>
              </a:ext>
            </a:extLst>
          </p:cNvPr>
          <p:cNvSpPr>
            <a:spLocks noGrp="1"/>
          </p:cNvSpPr>
          <p:nvPr>
            <p:ph type="body" idx="1"/>
          </p:nvPr>
        </p:nvSpPr>
        <p:spPr/>
        <p:txBody>
          <a:bodyPr/>
          <a:lstStyle/>
          <a:p>
            <a:r>
              <a:rPr lang="nb-NO" dirty="0"/>
              <a:t>Snakk med sidepersonen</a:t>
            </a:r>
          </a:p>
        </p:txBody>
      </p:sp>
    </p:spTree>
    <p:extLst>
      <p:ext uri="{BB962C8B-B14F-4D97-AF65-F5344CB8AC3E}">
        <p14:creationId xmlns:p14="http://schemas.microsoft.com/office/powerpoint/2010/main" val="3544880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0B29F3-3895-D084-3D73-0CDC8E56804D}"/>
              </a:ext>
            </a:extLst>
          </p:cNvPr>
          <p:cNvSpPr>
            <a:spLocks noGrp="1"/>
          </p:cNvSpPr>
          <p:nvPr>
            <p:ph type="ctrTitle"/>
          </p:nvPr>
        </p:nvSpPr>
        <p:spPr/>
        <p:txBody>
          <a:bodyPr/>
          <a:lstStyle/>
          <a:p>
            <a:r>
              <a:rPr lang="nb-NO" dirty="0"/>
              <a:t>Pause</a:t>
            </a:r>
          </a:p>
        </p:txBody>
      </p:sp>
      <p:sp>
        <p:nvSpPr>
          <p:cNvPr id="3" name="Undertittel 2">
            <a:extLst>
              <a:ext uri="{FF2B5EF4-FFF2-40B4-BE49-F238E27FC236}">
                <a16:creationId xmlns:a16="http://schemas.microsoft.com/office/drawing/2014/main" id="{562912E3-1088-FD64-9659-264DFDD0F20F}"/>
              </a:ext>
            </a:extLst>
          </p:cNvPr>
          <p:cNvSpPr>
            <a:spLocks noGrp="1"/>
          </p:cNvSpPr>
          <p:nvPr>
            <p:ph type="subTitle" idx="1"/>
          </p:nvPr>
        </p:nvSpPr>
        <p:spPr/>
        <p:txBody>
          <a:bodyPr/>
          <a:lstStyle/>
          <a:p>
            <a:r>
              <a:rPr lang="nb-NO" dirty="0"/>
              <a:t>Tilbake her kl. 11.40</a:t>
            </a:r>
          </a:p>
        </p:txBody>
      </p:sp>
    </p:spTree>
    <p:extLst>
      <p:ext uri="{BB962C8B-B14F-4D97-AF65-F5344CB8AC3E}">
        <p14:creationId xmlns:p14="http://schemas.microsoft.com/office/powerpoint/2010/main" val="2353017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tavsberg skole - Ringsaker kommune">
            <a:extLst>
              <a:ext uri="{FF2B5EF4-FFF2-40B4-BE49-F238E27FC236}">
                <a16:creationId xmlns:a16="http://schemas.microsoft.com/office/drawing/2014/main" id="{42B02118-5AF4-2B6C-BE9B-1E61E6FAC15B}"/>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878D758A-CA1D-7D02-3FF9-F1952CB9573A}"/>
              </a:ext>
            </a:extLst>
          </p:cNvPr>
          <p:cNvSpPr>
            <a:spLocks noGrp="1"/>
          </p:cNvSpPr>
          <p:nvPr>
            <p:ph type="ctrTitle"/>
          </p:nvPr>
        </p:nvSpPr>
        <p:spPr>
          <a:xfrm>
            <a:off x="1524000" y="1122362"/>
            <a:ext cx="9144000" cy="2900518"/>
          </a:xfrm>
        </p:spPr>
        <p:txBody>
          <a:bodyPr>
            <a:normAutofit/>
          </a:bodyPr>
          <a:lstStyle/>
          <a:p>
            <a:r>
              <a:rPr lang="nb-NO">
                <a:solidFill>
                  <a:srgbClr val="FFFFFF"/>
                </a:solidFill>
              </a:rPr>
              <a:t>Praktiske øvelser</a:t>
            </a:r>
          </a:p>
        </p:txBody>
      </p:sp>
    </p:spTree>
    <p:extLst>
      <p:ext uri="{BB962C8B-B14F-4D97-AF65-F5344CB8AC3E}">
        <p14:creationId xmlns:p14="http://schemas.microsoft.com/office/powerpoint/2010/main" val="9844547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CA88FF-D554-821C-8F3A-70E93A6B5939}"/>
              </a:ext>
            </a:extLst>
          </p:cNvPr>
          <p:cNvSpPr>
            <a:spLocks noGrp="1"/>
          </p:cNvSpPr>
          <p:nvPr>
            <p:ph type="title"/>
          </p:nvPr>
        </p:nvSpPr>
        <p:spPr/>
        <p:txBody>
          <a:bodyPr/>
          <a:lstStyle/>
          <a:p>
            <a:r>
              <a:rPr lang="nb-NO" dirty="0" err="1"/>
              <a:t>Grounding</a:t>
            </a:r>
            <a:r>
              <a:rPr lang="nb-NO" dirty="0"/>
              <a:t> – kjenne etter</a:t>
            </a:r>
          </a:p>
        </p:txBody>
      </p:sp>
      <p:sp>
        <p:nvSpPr>
          <p:cNvPr id="3" name="Plassholder for innhold 2">
            <a:extLst>
              <a:ext uri="{FF2B5EF4-FFF2-40B4-BE49-F238E27FC236}">
                <a16:creationId xmlns:a16="http://schemas.microsoft.com/office/drawing/2014/main" id="{0CB7D146-E15B-CF66-A59E-0CABCFB28380}"/>
              </a:ext>
            </a:extLst>
          </p:cNvPr>
          <p:cNvSpPr>
            <a:spLocks noGrp="1"/>
          </p:cNvSpPr>
          <p:nvPr>
            <p:ph idx="1"/>
          </p:nvPr>
        </p:nvSpPr>
        <p:spPr/>
        <p:txBody>
          <a:bodyPr>
            <a:normAutofit/>
          </a:bodyPr>
          <a:lstStyle/>
          <a:p>
            <a:r>
              <a:rPr lang="nb-NO" dirty="0"/>
              <a:t>Stå rett opp og ned med øynene lukket – litt svai i knærne</a:t>
            </a:r>
          </a:p>
          <a:p>
            <a:r>
              <a:rPr lang="nb-NO" dirty="0"/>
              <a:t>Pust vanlig og kjenn etter på kroppen</a:t>
            </a:r>
          </a:p>
          <a:p>
            <a:pPr lvl="1"/>
            <a:r>
              <a:rPr lang="nb-NO" dirty="0"/>
              <a:t>Kjenn beina på gulvet</a:t>
            </a:r>
          </a:p>
          <a:p>
            <a:pPr lvl="1"/>
            <a:r>
              <a:rPr lang="nb-NO" dirty="0"/>
              <a:t>Kjenn hodet på skuldrene</a:t>
            </a:r>
          </a:p>
          <a:p>
            <a:pPr lvl="1"/>
            <a:r>
              <a:rPr lang="nb-NO" dirty="0"/>
              <a:t>Kjenn pusten i magen</a:t>
            </a:r>
          </a:p>
          <a:p>
            <a:r>
              <a:rPr lang="nb-NO" dirty="0"/>
              <a:t>Kjenner du noe spesielt? </a:t>
            </a:r>
          </a:p>
          <a:p>
            <a:r>
              <a:rPr lang="nb-NO" dirty="0"/>
              <a:t>Hvis du har spenninger i kroppen, hvor sitter de – helt konkret? </a:t>
            </a:r>
          </a:p>
        </p:txBody>
      </p:sp>
      <p:sp>
        <p:nvSpPr>
          <p:cNvPr id="4" name="TekstSylinder 3">
            <a:extLst>
              <a:ext uri="{FF2B5EF4-FFF2-40B4-BE49-F238E27FC236}">
                <a16:creationId xmlns:a16="http://schemas.microsoft.com/office/drawing/2014/main" id="{1F923147-9317-AB61-8A39-2BA024A4CF8D}"/>
              </a:ext>
            </a:extLst>
          </p:cNvPr>
          <p:cNvSpPr txBox="1"/>
          <p:nvPr/>
        </p:nvSpPr>
        <p:spPr>
          <a:xfrm>
            <a:off x="9956800" y="6457244"/>
            <a:ext cx="1431417" cy="369332"/>
          </a:xfrm>
          <a:prstGeom prst="rect">
            <a:avLst/>
          </a:prstGeom>
          <a:noFill/>
        </p:spPr>
        <p:txBody>
          <a:bodyPr wrap="none" rtlCol="0">
            <a:spAutoFit/>
          </a:bodyPr>
          <a:lstStyle/>
          <a:p>
            <a:r>
              <a:rPr lang="nb-NO" dirty="0"/>
              <a:t>Winter, 2014</a:t>
            </a:r>
          </a:p>
        </p:txBody>
      </p:sp>
    </p:spTree>
    <p:extLst>
      <p:ext uri="{BB962C8B-B14F-4D97-AF65-F5344CB8AC3E}">
        <p14:creationId xmlns:p14="http://schemas.microsoft.com/office/powerpoint/2010/main" val="15792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64D6E0-DAC7-7A0B-8C93-0F169646E021}"/>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Stå</a:t>
            </a:r>
          </a:p>
          <a:p>
            <a:pPr algn="ctr"/>
            <a:r>
              <a:rPr lang="nb-NO" sz="2400" dirty="0"/>
              <a:t>- Hvis du er mest enig med blå påstand</a:t>
            </a:r>
          </a:p>
        </p:txBody>
      </p:sp>
      <p:sp>
        <p:nvSpPr>
          <p:cNvPr id="5" name="Rektangel 4">
            <a:extLst>
              <a:ext uri="{FF2B5EF4-FFF2-40B4-BE49-F238E27FC236}">
                <a16:creationId xmlns:a16="http://schemas.microsoft.com/office/drawing/2014/main" id="{F5B23643-F60E-41A6-3753-9A9E5966FE2B}"/>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Sitt </a:t>
            </a:r>
          </a:p>
          <a:p>
            <a:pPr algn="ctr"/>
            <a:r>
              <a:rPr lang="nb-NO" sz="2400" dirty="0">
                <a:solidFill>
                  <a:schemeClr val="tx1"/>
                </a:solidFill>
              </a:rPr>
              <a:t>- Hvis du er mest enig med hvit påstand</a:t>
            </a:r>
          </a:p>
        </p:txBody>
      </p:sp>
    </p:spTree>
    <p:extLst>
      <p:ext uri="{BB962C8B-B14F-4D97-AF65-F5344CB8AC3E}">
        <p14:creationId xmlns:p14="http://schemas.microsoft.com/office/powerpoint/2010/main" val="704904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EBC8-AABA-F06D-0BDC-B6AE8482677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B6AED20-D186-2D9F-D173-F0EB6269CF45}"/>
              </a:ext>
            </a:extLst>
          </p:cNvPr>
          <p:cNvSpPr>
            <a:spLocks noGrp="1"/>
          </p:cNvSpPr>
          <p:nvPr>
            <p:ph type="title"/>
          </p:nvPr>
        </p:nvSpPr>
        <p:spPr>
          <a:xfrm>
            <a:off x="571500" y="2848082"/>
            <a:ext cx="11049000" cy="1161836"/>
          </a:xfrm>
        </p:spPr>
        <p:txBody>
          <a:bodyPr/>
          <a:lstStyle/>
          <a:p>
            <a:pPr algn="ctr"/>
            <a:r>
              <a:rPr lang="nb-NO" dirty="0"/>
              <a:t>Think – pair - </a:t>
            </a:r>
            <a:r>
              <a:rPr lang="nb-NO" dirty="0" err="1"/>
              <a:t>share</a:t>
            </a:r>
            <a:endParaRPr lang="nb-NO" dirty="0"/>
          </a:p>
        </p:txBody>
      </p:sp>
    </p:spTree>
    <p:extLst>
      <p:ext uri="{BB962C8B-B14F-4D97-AF65-F5344CB8AC3E}">
        <p14:creationId xmlns:p14="http://schemas.microsoft.com/office/powerpoint/2010/main" val="412361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1D4C53-888F-432D-79F5-2A2427D2E4BC}"/>
              </a:ext>
            </a:extLst>
          </p:cNvPr>
          <p:cNvSpPr>
            <a:spLocks noGrp="1"/>
          </p:cNvSpPr>
          <p:nvPr>
            <p:ph type="title"/>
          </p:nvPr>
        </p:nvSpPr>
        <p:spPr/>
        <p:txBody>
          <a:bodyPr/>
          <a:lstStyle/>
          <a:p>
            <a:r>
              <a:rPr lang="nb-NO" dirty="0" err="1"/>
              <a:t>Grounding</a:t>
            </a:r>
            <a:r>
              <a:rPr lang="nb-NO" dirty="0"/>
              <a:t> – kjenne etter</a:t>
            </a:r>
          </a:p>
        </p:txBody>
      </p:sp>
      <p:grpSp>
        <p:nvGrpSpPr>
          <p:cNvPr id="4" name="Gruppe 3">
            <a:extLst>
              <a:ext uri="{FF2B5EF4-FFF2-40B4-BE49-F238E27FC236}">
                <a16:creationId xmlns:a16="http://schemas.microsoft.com/office/drawing/2014/main" id="{153378AD-66A4-AFEB-C987-6AF000C41421}"/>
              </a:ext>
            </a:extLst>
          </p:cNvPr>
          <p:cNvGrpSpPr/>
          <p:nvPr/>
        </p:nvGrpSpPr>
        <p:grpSpPr>
          <a:xfrm>
            <a:off x="838200" y="2188585"/>
            <a:ext cx="10515600" cy="3557459"/>
            <a:chOff x="838200" y="4934158"/>
            <a:chExt cx="10515600" cy="1558717"/>
          </a:xfrm>
        </p:grpSpPr>
        <p:sp>
          <p:nvSpPr>
            <p:cNvPr id="5" name="Rektangel 4">
              <a:extLst>
                <a:ext uri="{FF2B5EF4-FFF2-40B4-BE49-F238E27FC236}">
                  <a16:creationId xmlns:a16="http://schemas.microsoft.com/office/drawing/2014/main" id="{66EA1EC1-7825-18DD-1451-C273DD995D15}"/>
                </a:ext>
              </a:extLst>
            </p:cNvPr>
            <p:cNvSpPr/>
            <p:nvPr/>
          </p:nvSpPr>
          <p:spPr>
            <a:xfrm>
              <a:off x="838200" y="5374375"/>
              <a:ext cx="10515600" cy="1118500"/>
            </a:xfrm>
            <a:prstGeom prst="rect">
              <a:avLst/>
            </a:prstGeom>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nb-NO" sz="2400" dirty="0">
                  <a:solidFill>
                    <a:schemeClr val="tx1"/>
                  </a:solidFill>
                </a:rPr>
                <a:t>Kontakt med kroppen – er du med? Ikke bare i hodet, men i kroppen. Kjenn gulvet. Pust. Hvordan opplever du ditt nærvær? Hvilke følelser merker du og hva skjer med fokuset ditt? </a:t>
              </a:r>
            </a:p>
            <a:p>
              <a:endParaRPr lang="nb-NO" sz="2400" dirty="0">
                <a:solidFill>
                  <a:schemeClr val="tx1"/>
                </a:solidFill>
              </a:endParaRPr>
            </a:p>
            <a:p>
              <a:r>
                <a:rPr lang="nb-NO" sz="2400" dirty="0">
                  <a:solidFill>
                    <a:schemeClr val="tx1"/>
                  </a:solidFill>
                </a:rPr>
                <a:t>Eks: pedagogisk situasjon – mange elever med ulike behov og fokus som du skal tilrettelegge for – kontakt med deg selv.</a:t>
              </a:r>
            </a:p>
            <a:p>
              <a:endParaRPr lang="nb-NO" sz="2400" dirty="0">
                <a:solidFill>
                  <a:schemeClr val="tx1"/>
                </a:solidFill>
              </a:endParaRPr>
            </a:p>
          </p:txBody>
        </p:sp>
        <p:sp>
          <p:nvSpPr>
            <p:cNvPr id="6" name="Rektangel 5">
              <a:extLst>
                <a:ext uri="{FF2B5EF4-FFF2-40B4-BE49-F238E27FC236}">
                  <a16:creationId xmlns:a16="http://schemas.microsoft.com/office/drawing/2014/main" id="{4465AA9E-D027-73F0-94A0-4AE7F6E6562C}"/>
                </a:ext>
              </a:extLst>
            </p:cNvPr>
            <p:cNvSpPr/>
            <p:nvPr/>
          </p:nvSpPr>
          <p:spPr>
            <a:xfrm>
              <a:off x="838200" y="4934158"/>
              <a:ext cx="1315844" cy="44604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nb-NO" sz="2400" dirty="0"/>
                <a:t>Hensikt</a:t>
              </a:r>
            </a:p>
          </p:txBody>
        </p:sp>
      </p:grpSp>
      <p:sp>
        <p:nvSpPr>
          <p:cNvPr id="3" name="TekstSylinder 2">
            <a:extLst>
              <a:ext uri="{FF2B5EF4-FFF2-40B4-BE49-F238E27FC236}">
                <a16:creationId xmlns:a16="http://schemas.microsoft.com/office/drawing/2014/main" id="{CFF9E0D4-FD62-E8A0-1CFF-AF54FD1D73B6}"/>
              </a:ext>
            </a:extLst>
          </p:cNvPr>
          <p:cNvSpPr txBox="1"/>
          <p:nvPr/>
        </p:nvSpPr>
        <p:spPr>
          <a:xfrm>
            <a:off x="9956800" y="6457244"/>
            <a:ext cx="1431417" cy="369332"/>
          </a:xfrm>
          <a:prstGeom prst="rect">
            <a:avLst/>
          </a:prstGeom>
          <a:noFill/>
        </p:spPr>
        <p:txBody>
          <a:bodyPr wrap="none" rtlCol="0">
            <a:spAutoFit/>
          </a:bodyPr>
          <a:lstStyle/>
          <a:p>
            <a:r>
              <a:rPr lang="nb-NO" dirty="0"/>
              <a:t>Winter, 2014</a:t>
            </a:r>
          </a:p>
        </p:txBody>
      </p:sp>
    </p:spTree>
    <p:extLst>
      <p:ext uri="{BB962C8B-B14F-4D97-AF65-F5344CB8AC3E}">
        <p14:creationId xmlns:p14="http://schemas.microsoft.com/office/powerpoint/2010/main" val="3109408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813D35-D0C4-B2A3-E467-E0742CEAB283}"/>
              </a:ext>
            </a:extLst>
          </p:cNvPr>
          <p:cNvSpPr>
            <a:spLocks noGrp="1"/>
          </p:cNvSpPr>
          <p:nvPr>
            <p:ph type="title"/>
          </p:nvPr>
        </p:nvSpPr>
        <p:spPr/>
        <p:txBody>
          <a:bodyPr/>
          <a:lstStyle/>
          <a:p>
            <a:r>
              <a:rPr lang="nb-NO" dirty="0"/>
              <a:t>Å innta rommet </a:t>
            </a:r>
          </a:p>
        </p:txBody>
      </p:sp>
      <p:sp>
        <p:nvSpPr>
          <p:cNvPr id="3" name="Plassholder for innhold 2">
            <a:extLst>
              <a:ext uri="{FF2B5EF4-FFF2-40B4-BE49-F238E27FC236}">
                <a16:creationId xmlns:a16="http://schemas.microsoft.com/office/drawing/2014/main" id="{36FD8BEE-81C3-FC3C-10DD-464DE35072F6}"/>
              </a:ext>
            </a:extLst>
          </p:cNvPr>
          <p:cNvSpPr>
            <a:spLocks noGrp="1"/>
          </p:cNvSpPr>
          <p:nvPr>
            <p:ph idx="1"/>
          </p:nvPr>
        </p:nvSpPr>
        <p:spPr>
          <a:xfrm>
            <a:off x="838200" y="1520937"/>
            <a:ext cx="10515600" cy="3141374"/>
          </a:xfrm>
        </p:spPr>
        <p:txBody>
          <a:bodyPr>
            <a:normAutofit lnSpcReduction="10000"/>
          </a:bodyPr>
          <a:lstStyle/>
          <a:p>
            <a:pPr marL="0" indent="0">
              <a:buNone/>
            </a:pPr>
            <a:r>
              <a:rPr lang="nb-NO" dirty="0"/>
              <a:t>I grupper på fem:</a:t>
            </a:r>
          </a:p>
          <a:p>
            <a:r>
              <a:rPr lang="nb-NO" dirty="0"/>
              <a:t>Stå i ring</a:t>
            </a:r>
          </a:p>
          <a:p>
            <a:r>
              <a:rPr lang="nb-NO" dirty="0"/>
              <a:t>Én og én skal ta plass i sirkelen og kjenne på å bli betraktet av de andre</a:t>
            </a:r>
          </a:p>
          <a:p>
            <a:r>
              <a:rPr lang="nb-NO" dirty="0"/>
              <a:t>Kjenn etter hva det gjør med deg og kroppen din</a:t>
            </a:r>
          </a:p>
          <a:p>
            <a:r>
              <a:rPr lang="nb-NO" dirty="0"/>
              <a:t>Spenninger? Ubehag? Hvor? Hvorfor?</a:t>
            </a:r>
          </a:p>
          <a:p>
            <a:r>
              <a:rPr lang="nb-NO" dirty="0"/>
              <a:t>La det gå noen sekunder før neste person inntar ringen</a:t>
            </a:r>
          </a:p>
        </p:txBody>
      </p:sp>
      <p:grpSp>
        <p:nvGrpSpPr>
          <p:cNvPr id="6" name="Gruppe 5">
            <a:extLst>
              <a:ext uri="{FF2B5EF4-FFF2-40B4-BE49-F238E27FC236}">
                <a16:creationId xmlns:a16="http://schemas.microsoft.com/office/drawing/2014/main" id="{CEB99C15-EC96-778A-0B40-B6945D575DFF}"/>
              </a:ext>
            </a:extLst>
          </p:cNvPr>
          <p:cNvGrpSpPr/>
          <p:nvPr/>
        </p:nvGrpSpPr>
        <p:grpSpPr>
          <a:xfrm>
            <a:off x="838200" y="4892143"/>
            <a:ext cx="10515600" cy="1558717"/>
            <a:chOff x="838200" y="4934158"/>
            <a:chExt cx="10515600" cy="1558717"/>
          </a:xfrm>
        </p:grpSpPr>
        <p:sp>
          <p:nvSpPr>
            <p:cNvPr id="7" name="Rektangel 6">
              <a:extLst>
                <a:ext uri="{FF2B5EF4-FFF2-40B4-BE49-F238E27FC236}">
                  <a16:creationId xmlns:a16="http://schemas.microsoft.com/office/drawing/2014/main" id="{66D2727D-6637-9C04-AF3E-4F7ADD9634E6}"/>
                </a:ext>
              </a:extLst>
            </p:cNvPr>
            <p:cNvSpPr/>
            <p:nvPr/>
          </p:nvSpPr>
          <p:spPr>
            <a:xfrm>
              <a:off x="838200" y="5374375"/>
              <a:ext cx="10515600" cy="1118500"/>
            </a:xfrm>
            <a:prstGeom prst="rect">
              <a:avLst/>
            </a:prstGeom>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nb-NO" sz="2400" dirty="0">
                  <a:solidFill>
                    <a:schemeClr val="tx1"/>
                  </a:solidFill>
                </a:rPr>
                <a:t>Hvordan føles det å bli betraktet av en gruppe når man står alene i sirkelen?</a:t>
              </a:r>
            </a:p>
            <a:p>
              <a:r>
                <a:rPr lang="nb-NO" sz="2400" dirty="0">
                  <a:solidFill>
                    <a:schemeClr val="tx1"/>
                  </a:solidFill>
                </a:rPr>
                <a:t>Profesjonell selvregulering.</a:t>
              </a:r>
            </a:p>
          </p:txBody>
        </p:sp>
        <p:sp>
          <p:nvSpPr>
            <p:cNvPr id="8" name="Rektangel 7">
              <a:extLst>
                <a:ext uri="{FF2B5EF4-FFF2-40B4-BE49-F238E27FC236}">
                  <a16:creationId xmlns:a16="http://schemas.microsoft.com/office/drawing/2014/main" id="{6DC6E6FB-E857-391B-B775-3B737CD051BC}"/>
                </a:ext>
              </a:extLst>
            </p:cNvPr>
            <p:cNvSpPr/>
            <p:nvPr/>
          </p:nvSpPr>
          <p:spPr>
            <a:xfrm>
              <a:off x="838200" y="4934158"/>
              <a:ext cx="1315844" cy="44604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nb-NO" sz="2400" dirty="0"/>
                <a:t>Hensikt</a:t>
              </a:r>
            </a:p>
          </p:txBody>
        </p:sp>
      </p:grpSp>
      <p:sp>
        <p:nvSpPr>
          <p:cNvPr id="4" name="TekstSylinder 3">
            <a:extLst>
              <a:ext uri="{FF2B5EF4-FFF2-40B4-BE49-F238E27FC236}">
                <a16:creationId xmlns:a16="http://schemas.microsoft.com/office/drawing/2014/main" id="{F9CD1F09-3034-B816-E1A1-5004CCDCD720}"/>
              </a:ext>
            </a:extLst>
          </p:cNvPr>
          <p:cNvSpPr txBox="1"/>
          <p:nvPr/>
        </p:nvSpPr>
        <p:spPr>
          <a:xfrm>
            <a:off x="9956800" y="6457244"/>
            <a:ext cx="1689052" cy="369332"/>
          </a:xfrm>
          <a:prstGeom prst="rect">
            <a:avLst/>
          </a:prstGeom>
          <a:noFill/>
        </p:spPr>
        <p:txBody>
          <a:bodyPr wrap="none" rtlCol="0">
            <a:spAutoFit/>
          </a:bodyPr>
          <a:lstStyle/>
          <a:p>
            <a:r>
              <a:rPr lang="nb-NO" dirty="0"/>
              <a:t>Winther, 2014b</a:t>
            </a:r>
          </a:p>
        </p:txBody>
      </p:sp>
    </p:spTree>
    <p:extLst>
      <p:ext uri="{BB962C8B-B14F-4D97-AF65-F5344CB8AC3E}">
        <p14:creationId xmlns:p14="http://schemas.microsoft.com/office/powerpoint/2010/main" val="41428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3E578-6C0B-C1FD-3AB8-FB8178EF072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D7F031-6408-9E1D-01A3-8B3E8F777C20}"/>
              </a:ext>
            </a:extLst>
          </p:cNvPr>
          <p:cNvSpPr>
            <a:spLocks noGrp="1"/>
          </p:cNvSpPr>
          <p:nvPr>
            <p:ph type="title"/>
          </p:nvPr>
        </p:nvSpPr>
        <p:spPr/>
        <p:txBody>
          <a:bodyPr/>
          <a:lstStyle/>
          <a:p>
            <a:r>
              <a:rPr lang="nb-NO" dirty="0"/>
              <a:t>Ett skritt frem</a:t>
            </a:r>
          </a:p>
        </p:txBody>
      </p:sp>
      <p:sp>
        <p:nvSpPr>
          <p:cNvPr id="3" name="Plassholder for innhold 2">
            <a:extLst>
              <a:ext uri="{FF2B5EF4-FFF2-40B4-BE49-F238E27FC236}">
                <a16:creationId xmlns:a16="http://schemas.microsoft.com/office/drawing/2014/main" id="{FEB992AE-FC43-2274-F678-2CB695487A59}"/>
              </a:ext>
            </a:extLst>
          </p:cNvPr>
          <p:cNvSpPr>
            <a:spLocks noGrp="1"/>
          </p:cNvSpPr>
          <p:nvPr>
            <p:ph idx="1"/>
          </p:nvPr>
        </p:nvSpPr>
        <p:spPr>
          <a:xfrm>
            <a:off x="838200" y="1449659"/>
            <a:ext cx="10515600" cy="4727304"/>
          </a:xfrm>
        </p:spPr>
        <p:txBody>
          <a:bodyPr>
            <a:normAutofit/>
          </a:bodyPr>
          <a:lstStyle/>
          <a:p>
            <a:pPr marL="0" indent="0">
              <a:buNone/>
            </a:pPr>
            <a:endParaRPr lang="nb-NO" b="1" dirty="0"/>
          </a:p>
          <a:p>
            <a:pPr marL="0" indent="0">
              <a:buNone/>
            </a:pPr>
            <a:r>
              <a:rPr lang="nb-NO" b="1" dirty="0"/>
              <a:t>Bruk penn/blyant:</a:t>
            </a:r>
            <a:endParaRPr lang="nb-NO" dirty="0"/>
          </a:p>
          <a:p>
            <a:r>
              <a:rPr lang="nb-NO" dirty="0"/>
              <a:t>Gjør deg kjent med utdelt rollekort</a:t>
            </a:r>
          </a:p>
          <a:p>
            <a:endParaRPr lang="nb-NO" dirty="0"/>
          </a:p>
          <a:p>
            <a:r>
              <a:rPr lang="nb-NO" dirty="0"/>
              <a:t>Legg til ytterligere to kjennetegn til rollen din</a:t>
            </a:r>
          </a:p>
          <a:p>
            <a:endParaRPr lang="nb-NO" dirty="0"/>
          </a:p>
          <a:p>
            <a:r>
              <a:rPr lang="nb-NO" dirty="0"/>
              <a:t>Tenk gjennom hvordan livet er for rollen din</a:t>
            </a:r>
          </a:p>
          <a:p>
            <a:pPr lvl="1"/>
            <a:r>
              <a:rPr lang="nb-NO" dirty="0"/>
              <a:t>Hva gjør den på fritiden?</a:t>
            </a:r>
          </a:p>
          <a:p>
            <a:pPr lvl="1"/>
            <a:r>
              <a:rPr lang="nb-NO" dirty="0"/>
              <a:t>Hvordan er livet med familien?</a:t>
            </a:r>
          </a:p>
        </p:txBody>
      </p:sp>
      <p:sp>
        <p:nvSpPr>
          <p:cNvPr id="5" name="TekstSylinder 4">
            <a:extLst>
              <a:ext uri="{FF2B5EF4-FFF2-40B4-BE49-F238E27FC236}">
                <a16:creationId xmlns:a16="http://schemas.microsoft.com/office/drawing/2014/main" id="{FA186465-599F-E410-D93A-D3E2815972EA}"/>
              </a:ext>
            </a:extLst>
          </p:cNvPr>
          <p:cNvSpPr txBox="1"/>
          <p:nvPr/>
        </p:nvSpPr>
        <p:spPr>
          <a:xfrm>
            <a:off x="5374621" y="6487070"/>
            <a:ext cx="6817379" cy="307777"/>
          </a:xfrm>
          <a:prstGeom prst="rect">
            <a:avLst/>
          </a:prstGeom>
          <a:noFill/>
        </p:spPr>
        <p:txBody>
          <a:bodyPr wrap="none" rtlCol="0">
            <a:spAutoFit/>
          </a:bodyPr>
          <a:lstStyle/>
          <a:p>
            <a:r>
              <a:rPr lang="nb-NO" sz="1400" b="0" i="0" dirty="0">
                <a:solidFill>
                  <a:srgbClr val="000000"/>
                </a:solidFill>
                <a:effectLst/>
              </a:rPr>
              <a:t>Sæther et al., (u.å.). </a:t>
            </a:r>
            <a:r>
              <a:rPr lang="nb-NO" sz="1400" dirty="0">
                <a:hlinkClick r:id="rId3"/>
              </a:rPr>
              <a:t>https://www.dembra.no/no/undervisningsopplegg/ett-skritt-frem</a:t>
            </a:r>
            <a:r>
              <a:rPr lang="nb-NO" sz="1400" dirty="0"/>
              <a:t> </a:t>
            </a:r>
          </a:p>
        </p:txBody>
      </p:sp>
    </p:spTree>
    <p:extLst>
      <p:ext uri="{BB962C8B-B14F-4D97-AF65-F5344CB8AC3E}">
        <p14:creationId xmlns:p14="http://schemas.microsoft.com/office/powerpoint/2010/main" val="7090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24E23-F2A8-45D5-DDE6-A2F8BFBE9AC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0318FDE-4005-6A8C-8391-D601B3AA8DA7}"/>
              </a:ext>
            </a:extLst>
          </p:cNvPr>
          <p:cNvSpPr>
            <a:spLocks noGrp="1"/>
          </p:cNvSpPr>
          <p:nvPr>
            <p:ph type="title"/>
          </p:nvPr>
        </p:nvSpPr>
        <p:spPr/>
        <p:txBody>
          <a:bodyPr/>
          <a:lstStyle/>
          <a:p>
            <a:r>
              <a:rPr lang="nb-NO" dirty="0"/>
              <a:t>Ett skritt frem</a:t>
            </a:r>
          </a:p>
        </p:txBody>
      </p:sp>
      <p:sp>
        <p:nvSpPr>
          <p:cNvPr id="3" name="Plassholder for innhold 2">
            <a:extLst>
              <a:ext uri="{FF2B5EF4-FFF2-40B4-BE49-F238E27FC236}">
                <a16:creationId xmlns:a16="http://schemas.microsoft.com/office/drawing/2014/main" id="{ECD47C96-3894-5D2B-20A5-3D8D54BD448A}"/>
              </a:ext>
            </a:extLst>
          </p:cNvPr>
          <p:cNvSpPr>
            <a:spLocks noGrp="1"/>
          </p:cNvSpPr>
          <p:nvPr>
            <p:ph idx="1"/>
          </p:nvPr>
        </p:nvSpPr>
        <p:spPr>
          <a:xfrm>
            <a:off x="838200" y="1449659"/>
            <a:ext cx="10515600" cy="4727304"/>
          </a:xfrm>
        </p:spPr>
        <p:txBody>
          <a:bodyPr>
            <a:normAutofit/>
          </a:bodyPr>
          <a:lstStyle/>
          <a:p>
            <a:pPr marL="0" indent="0">
              <a:buNone/>
            </a:pPr>
            <a:endParaRPr lang="nb-NO" b="1" dirty="0"/>
          </a:p>
          <a:p>
            <a:pPr marL="0" indent="0">
              <a:buNone/>
            </a:pPr>
            <a:r>
              <a:rPr lang="nb-NO" b="1" dirty="0"/>
              <a:t>Still på rekke med rollekort, penn/blyant:</a:t>
            </a:r>
          </a:p>
          <a:p>
            <a:pPr marL="0" indent="0">
              <a:buNone/>
            </a:pPr>
            <a:endParaRPr lang="nb-NO" dirty="0"/>
          </a:p>
          <a:p>
            <a:r>
              <a:rPr lang="nb-NO" dirty="0"/>
              <a:t>Faglærer leser opp en situasjon</a:t>
            </a:r>
          </a:p>
          <a:p>
            <a:pPr lvl="1"/>
            <a:r>
              <a:rPr lang="nb-NO" dirty="0"/>
              <a:t>Ta ett skritt frem hvis situasjonen stemmer for din rolleperson</a:t>
            </a:r>
          </a:p>
          <a:p>
            <a:endParaRPr lang="nb-NO" dirty="0"/>
          </a:p>
          <a:p>
            <a:r>
              <a:rPr lang="nb-NO" dirty="0"/>
              <a:t>Noter en strek på arket for hvert skritt du tar</a:t>
            </a:r>
          </a:p>
          <a:p>
            <a:endParaRPr lang="nb-NO" dirty="0"/>
          </a:p>
          <a:p>
            <a:r>
              <a:rPr lang="nb-NO" dirty="0"/>
              <a:t>Aktiviteten skjer i taushet</a:t>
            </a:r>
          </a:p>
          <a:p>
            <a:pPr marL="0" indent="0">
              <a:buNone/>
            </a:pPr>
            <a:endParaRPr lang="nb-NO" dirty="0"/>
          </a:p>
        </p:txBody>
      </p:sp>
      <p:sp>
        <p:nvSpPr>
          <p:cNvPr id="6" name="TekstSylinder 5">
            <a:extLst>
              <a:ext uri="{FF2B5EF4-FFF2-40B4-BE49-F238E27FC236}">
                <a16:creationId xmlns:a16="http://schemas.microsoft.com/office/drawing/2014/main" id="{FD07F106-6F06-64D0-DE23-8FBF90C7BEE3}"/>
              </a:ext>
            </a:extLst>
          </p:cNvPr>
          <p:cNvSpPr txBox="1"/>
          <p:nvPr/>
        </p:nvSpPr>
        <p:spPr>
          <a:xfrm>
            <a:off x="5374621" y="6487070"/>
            <a:ext cx="6817379" cy="307777"/>
          </a:xfrm>
          <a:prstGeom prst="rect">
            <a:avLst/>
          </a:prstGeom>
          <a:noFill/>
        </p:spPr>
        <p:txBody>
          <a:bodyPr wrap="none" rtlCol="0">
            <a:spAutoFit/>
          </a:bodyPr>
          <a:lstStyle/>
          <a:p>
            <a:r>
              <a:rPr lang="nb-NO" sz="1400" b="0" i="0" dirty="0">
                <a:solidFill>
                  <a:srgbClr val="000000"/>
                </a:solidFill>
                <a:effectLst/>
              </a:rPr>
              <a:t>Sæther et al., (u.å.). </a:t>
            </a:r>
            <a:r>
              <a:rPr lang="nb-NO" sz="1400" dirty="0">
                <a:hlinkClick r:id="rId3"/>
              </a:rPr>
              <a:t>https://www.dembra.no/no/undervisningsopplegg/ett-skritt-frem</a:t>
            </a:r>
            <a:r>
              <a:rPr lang="nb-NO" sz="1400" dirty="0"/>
              <a:t> </a:t>
            </a:r>
          </a:p>
        </p:txBody>
      </p:sp>
    </p:spTree>
    <p:extLst>
      <p:ext uri="{BB962C8B-B14F-4D97-AF65-F5344CB8AC3E}">
        <p14:creationId xmlns:p14="http://schemas.microsoft.com/office/powerpoint/2010/main" val="210463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62A303-E3C0-0FF6-D010-B32FA8FAFC3E}"/>
              </a:ext>
            </a:extLst>
          </p:cNvPr>
          <p:cNvSpPr>
            <a:spLocks noGrp="1"/>
          </p:cNvSpPr>
          <p:nvPr>
            <p:ph type="title"/>
          </p:nvPr>
        </p:nvSpPr>
        <p:spPr/>
        <p:txBody>
          <a:bodyPr/>
          <a:lstStyle/>
          <a:p>
            <a:r>
              <a:rPr lang="nb-NO" dirty="0"/>
              <a:t>Ett skritt frem - refleksjon</a:t>
            </a:r>
          </a:p>
        </p:txBody>
      </p:sp>
      <p:sp>
        <p:nvSpPr>
          <p:cNvPr id="3" name="Plassholder for innhold 2">
            <a:extLst>
              <a:ext uri="{FF2B5EF4-FFF2-40B4-BE49-F238E27FC236}">
                <a16:creationId xmlns:a16="http://schemas.microsoft.com/office/drawing/2014/main" id="{C5DC2AF1-AAEC-E8E8-86CB-BB9283280700}"/>
              </a:ext>
            </a:extLst>
          </p:cNvPr>
          <p:cNvSpPr>
            <a:spLocks noGrp="1"/>
          </p:cNvSpPr>
          <p:nvPr>
            <p:ph idx="1"/>
          </p:nvPr>
        </p:nvSpPr>
        <p:spPr/>
        <p:txBody>
          <a:bodyPr>
            <a:normAutofit/>
          </a:bodyPr>
          <a:lstStyle/>
          <a:p>
            <a:pPr marL="0" indent="0">
              <a:buNone/>
            </a:pPr>
            <a:endParaRPr lang="nb-NO" dirty="0"/>
          </a:p>
          <a:p>
            <a:r>
              <a:rPr lang="nb-NO" dirty="0"/>
              <a:t>Hvor mange skritt tok din rolle?</a:t>
            </a:r>
          </a:p>
          <a:p>
            <a:pPr lvl="1"/>
            <a:r>
              <a:rPr lang="nb-NO" dirty="0"/>
              <a:t>Hva kan være årsaken til det?</a:t>
            </a:r>
          </a:p>
          <a:p>
            <a:pPr lvl="1"/>
            <a:r>
              <a:rPr lang="nb-NO" dirty="0"/>
              <a:t>Hvordan kan bakgrunn og livssituasjon påvirke faglige/sosiale forutsetninger?</a:t>
            </a:r>
          </a:p>
          <a:p>
            <a:pPr lvl="1"/>
            <a:r>
              <a:rPr lang="nb-NO" dirty="0"/>
              <a:t>Hvordan kan du som lærer ta høyde for ulike forutsetninger?</a:t>
            </a:r>
          </a:p>
          <a:p>
            <a:endParaRPr lang="nb-NO" dirty="0"/>
          </a:p>
          <a:p>
            <a:r>
              <a:rPr lang="nb-NO" dirty="0"/>
              <a:t>Kan en tilsvarende øvelse gjøres med elever – hva bør man tenke på?</a:t>
            </a:r>
          </a:p>
        </p:txBody>
      </p:sp>
      <p:sp>
        <p:nvSpPr>
          <p:cNvPr id="6" name="TekstSylinder 5">
            <a:extLst>
              <a:ext uri="{FF2B5EF4-FFF2-40B4-BE49-F238E27FC236}">
                <a16:creationId xmlns:a16="http://schemas.microsoft.com/office/drawing/2014/main" id="{0F09845B-3EBD-20A4-209E-4F80189106AE}"/>
              </a:ext>
            </a:extLst>
          </p:cNvPr>
          <p:cNvSpPr txBox="1"/>
          <p:nvPr/>
        </p:nvSpPr>
        <p:spPr>
          <a:xfrm>
            <a:off x="5374621" y="6487070"/>
            <a:ext cx="6817379" cy="307777"/>
          </a:xfrm>
          <a:prstGeom prst="rect">
            <a:avLst/>
          </a:prstGeom>
          <a:noFill/>
        </p:spPr>
        <p:txBody>
          <a:bodyPr wrap="none" rtlCol="0">
            <a:spAutoFit/>
          </a:bodyPr>
          <a:lstStyle/>
          <a:p>
            <a:r>
              <a:rPr lang="nb-NO" sz="1400" b="0" i="0" dirty="0">
                <a:solidFill>
                  <a:srgbClr val="000000"/>
                </a:solidFill>
                <a:effectLst/>
              </a:rPr>
              <a:t>Sæther et al., (u.å.). </a:t>
            </a:r>
            <a:r>
              <a:rPr lang="nb-NO" sz="1400" dirty="0">
                <a:hlinkClick r:id="rId3"/>
              </a:rPr>
              <a:t>https://www.dembra.no/no/undervisningsopplegg/ett-skritt-frem</a:t>
            </a:r>
            <a:r>
              <a:rPr lang="nb-NO" sz="1400" dirty="0"/>
              <a:t> </a:t>
            </a:r>
          </a:p>
        </p:txBody>
      </p:sp>
    </p:spTree>
    <p:extLst>
      <p:ext uri="{BB962C8B-B14F-4D97-AF65-F5344CB8AC3E}">
        <p14:creationId xmlns:p14="http://schemas.microsoft.com/office/powerpoint/2010/main" val="22749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8C07A-438A-DE19-E315-95ABA5611EF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A57439C-562C-4E7D-B700-6A3AD335AAFD}"/>
              </a:ext>
            </a:extLst>
          </p:cNvPr>
          <p:cNvSpPr>
            <a:spLocks noGrp="1"/>
          </p:cNvSpPr>
          <p:nvPr>
            <p:ph type="ctrTitle"/>
          </p:nvPr>
        </p:nvSpPr>
        <p:spPr/>
        <p:txBody>
          <a:bodyPr/>
          <a:lstStyle/>
          <a:p>
            <a:r>
              <a:rPr lang="nb-NO" dirty="0"/>
              <a:t>Pause</a:t>
            </a:r>
          </a:p>
        </p:txBody>
      </p:sp>
      <p:sp>
        <p:nvSpPr>
          <p:cNvPr id="3" name="Undertittel 2">
            <a:extLst>
              <a:ext uri="{FF2B5EF4-FFF2-40B4-BE49-F238E27FC236}">
                <a16:creationId xmlns:a16="http://schemas.microsoft.com/office/drawing/2014/main" id="{40294AF5-062C-6945-E7B5-5054AF8ACCC3}"/>
              </a:ext>
            </a:extLst>
          </p:cNvPr>
          <p:cNvSpPr>
            <a:spLocks noGrp="1"/>
          </p:cNvSpPr>
          <p:nvPr>
            <p:ph type="subTitle" idx="1"/>
          </p:nvPr>
        </p:nvSpPr>
        <p:spPr/>
        <p:txBody>
          <a:bodyPr/>
          <a:lstStyle/>
          <a:p>
            <a:r>
              <a:rPr lang="nb-NO" dirty="0"/>
              <a:t>Tilbake her 13.10</a:t>
            </a:r>
          </a:p>
        </p:txBody>
      </p:sp>
    </p:spTree>
    <p:extLst>
      <p:ext uri="{BB962C8B-B14F-4D97-AF65-F5344CB8AC3E}">
        <p14:creationId xmlns:p14="http://schemas.microsoft.com/office/powerpoint/2010/main" val="265849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dommer og rasisme Flashcards | Quizlet">
            <a:extLst>
              <a:ext uri="{FF2B5EF4-FFF2-40B4-BE49-F238E27FC236}">
                <a16:creationId xmlns:a16="http://schemas.microsoft.com/office/drawing/2014/main" id="{E61B3B03-1C0C-5307-2DB8-BB5569CD4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1100"/>
            <a:ext cx="6350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16BEBD2F-BD13-3B8E-8F03-00C4B4A02341}"/>
              </a:ext>
            </a:extLst>
          </p:cNvPr>
          <p:cNvSpPr/>
          <p:nvPr/>
        </p:nvSpPr>
        <p:spPr>
          <a:xfrm>
            <a:off x="6593304" y="4197350"/>
            <a:ext cx="5005137" cy="914400"/>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b-NO" sz="5400" dirty="0">
                <a:latin typeface="+mj-lt"/>
              </a:rPr>
              <a:t>Fordommer</a:t>
            </a:r>
          </a:p>
        </p:txBody>
      </p:sp>
    </p:spTree>
    <p:extLst>
      <p:ext uri="{BB962C8B-B14F-4D97-AF65-F5344CB8AC3E}">
        <p14:creationId xmlns:p14="http://schemas.microsoft.com/office/powerpoint/2010/main" val="831224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AA1478-35E2-0414-7B3E-6B624B128F42}"/>
              </a:ext>
            </a:extLst>
          </p:cNvPr>
          <p:cNvSpPr>
            <a:spLocks noGrp="1"/>
          </p:cNvSpPr>
          <p:nvPr>
            <p:ph type="title"/>
          </p:nvPr>
        </p:nvSpPr>
        <p:spPr/>
        <p:txBody>
          <a:bodyPr/>
          <a:lstStyle/>
          <a:p>
            <a:r>
              <a:rPr lang="nb-NO" dirty="0"/>
              <a:t>Fordomstreet</a:t>
            </a:r>
          </a:p>
        </p:txBody>
      </p:sp>
      <p:sp>
        <p:nvSpPr>
          <p:cNvPr id="3" name="Plassholder for innhold 2">
            <a:extLst>
              <a:ext uri="{FF2B5EF4-FFF2-40B4-BE49-F238E27FC236}">
                <a16:creationId xmlns:a16="http://schemas.microsoft.com/office/drawing/2014/main" id="{FB09A126-3D08-2771-8D0A-180730479B81}"/>
              </a:ext>
            </a:extLst>
          </p:cNvPr>
          <p:cNvSpPr>
            <a:spLocks noGrp="1"/>
          </p:cNvSpPr>
          <p:nvPr>
            <p:ph idx="1"/>
          </p:nvPr>
        </p:nvSpPr>
        <p:spPr/>
        <p:txBody>
          <a:bodyPr/>
          <a:lstStyle/>
          <a:p>
            <a:pPr marL="0" indent="0">
              <a:buNone/>
            </a:pPr>
            <a:r>
              <a:rPr lang="nb-NO" dirty="0"/>
              <a:t>For å forstå og reagere på fordomsfulle utsagn, må vi se på underliggende årsaker for ytringen</a:t>
            </a:r>
          </a:p>
          <a:p>
            <a:pPr marL="0" indent="0">
              <a:buNone/>
            </a:pPr>
            <a:endParaRPr lang="nb-NO" dirty="0"/>
          </a:p>
          <a:p>
            <a:pPr marL="0" indent="0">
              <a:buNone/>
            </a:pPr>
            <a:r>
              <a:rPr lang="nb-NO" b="1" dirty="0"/>
              <a:t>I grupper på 3: </a:t>
            </a:r>
          </a:p>
          <a:p>
            <a:pPr marL="0" indent="0">
              <a:buNone/>
            </a:pPr>
            <a:r>
              <a:rPr lang="nb-NO" dirty="0"/>
              <a:t>Identifiser årsakene (røttene) som fører til fordommer</a:t>
            </a:r>
          </a:p>
          <a:p>
            <a:pPr lvl="1"/>
            <a:r>
              <a:rPr lang="nb-NO" dirty="0"/>
              <a:t>Hva er bakgrunnen for fordomsfulle utsagn?</a:t>
            </a:r>
          </a:p>
          <a:p>
            <a:pPr marL="0" indent="0">
              <a:buNone/>
            </a:pPr>
            <a:r>
              <a:rPr lang="nb-NO" dirty="0"/>
              <a:t>Identifiser konsekvensene (grenene) av fordommer – illustrer </a:t>
            </a:r>
            <a:r>
              <a:rPr lang="nb-NO" dirty="0" err="1"/>
              <a:t>vha</a:t>
            </a:r>
            <a:r>
              <a:rPr lang="nb-NO" dirty="0"/>
              <a:t> eksempel</a:t>
            </a:r>
          </a:p>
          <a:p>
            <a:pPr lvl="1"/>
            <a:r>
              <a:rPr lang="nb-NO" dirty="0"/>
              <a:t>Hva kan skje som et resultat av fordomsfulle utsagn?</a:t>
            </a:r>
          </a:p>
        </p:txBody>
      </p:sp>
      <p:sp>
        <p:nvSpPr>
          <p:cNvPr id="5" name="TekstSylinder 4">
            <a:extLst>
              <a:ext uri="{FF2B5EF4-FFF2-40B4-BE49-F238E27FC236}">
                <a16:creationId xmlns:a16="http://schemas.microsoft.com/office/drawing/2014/main" id="{A3BCFF00-A922-88CC-B5CB-1BA332645C60}"/>
              </a:ext>
            </a:extLst>
          </p:cNvPr>
          <p:cNvSpPr txBox="1"/>
          <p:nvPr/>
        </p:nvSpPr>
        <p:spPr>
          <a:xfrm>
            <a:off x="3826708" y="6492875"/>
            <a:ext cx="8735276" cy="307777"/>
          </a:xfrm>
          <a:prstGeom prst="rect">
            <a:avLst/>
          </a:prstGeom>
          <a:noFill/>
        </p:spPr>
        <p:txBody>
          <a:bodyPr wrap="none" rtlCol="0">
            <a:spAutoFit/>
          </a:bodyPr>
          <a:lstStyle/>
          <a:p>
            <a:r>
              <a:rPr lang="nb-NO" sz="1400" b="0" i="0" dirty="0">
                <a:solidFill>
                  <a:srgbClr val="000000"/>
                </a:solidFill>
                <a:effectLst/>
              </a:rPr>
              <a:t>Bearbeidelse av </a:t>
            </a:r>
            <a:r>
              <a:rPr lang="nb-NO" sz="1400" b="0" i="0" dirty="0" err="1">
                <a:solidFill>
                  <a:srgbClr val="000000"/>
                </a:solidFill>
                <a:effectLst/>
              </a:rPr>
              <a:t>Keen</a:t>
            </a:r>
            <a:r>
              <a:rPr lang="nb-NO" sz="1400" dirty="0">
                <a:solidFill>
                  <a:srgbClr val="000000"/>
                </a:solidFill>
              </a:rPr>
              <a:t> &amp; </a:t>
            </a:r>
            <a:r>
              <a:rPr lang="nb-NO" sz="1400" b="0" i="0" dirty="0" err="1">
                <a:solidFill>
                  <a:srgbClr val="000000"/>
                </a:solidFill>
                <a:effectLst/>
              </a:rPr>
              <a:t>Georgescu</a:t>
            </a:r>
            <a:r>
              <a:rPr lang="nb-NO" sz="1400" b="0" i="0" dirty="0">
                <a:solidFill>
                  <a:srgbClr val="000000"/>
                </a:solidFill>
                <a:effectLst/>
              </a:rPr>
              <a:t> (2014): </a:t>
            </a:r>
            <a:r>
              <a:rPr lang="nb-NO" sz="1400" dirty="0">
                <a:hlinkClick r:id="rId3"/>
              </a:rPr>
              <a:t>https://www.dembra.no/no/undervisningsopplegg/fordomstreet</a:t>
            </a:r>
            <a:r>
              <a:rPr lang="nb-NO" sz="1400" dirty="0"/>
              <a:t> </a:t>
            </a:r>
          </a:p>
        </p:txBody>
      </p:sp>
    </p:spTree>
    <p:extLst>
      <p:ext uri="{BB962C8B-B14F-4D97-AF65-F5344CB8AC3E}">
        <p14:creationId xmlns:p14="http://schemas.microsoft.com/office/powerpoint/2010/main" val="40880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90B5-696F-24D4-5ECA-5EFA77136243}"/>
            </a:ext>
          </a:extLst>
        </p:cNvPr>
        <p:cNvGrpSpPr/>
        <p:nvPr/>
      </p:nvGrpSpPr>
      <p:grpSpPr>
        <a:xfrm>
          <a:off x="0" y="0"/>
          <a:ext cx="0" cy="0"/>
          <a:chOff x="0" y="0"/>
          <a:chExt cx="0" cy="0"/>
        </a:xfrm>
      </p:grpSpPr>
      <p:pic>
        <p:nvPicPr>
          <p:cNvPr id="3" name="Bilde 2" descr="Et bilde som inneholder diagram, tekst, design&#10;&#10;Automatisk generert beskrivelse">
            <a:extLst>
              <a:ext uri="{FF2B5EF4-FFF2-40B4-BE49-F238E27FC236}">
                <a16:creationId xmlns:a16="http://schemas.microsoft.com/office/drawing/2014/main" id="{7037F591-DFEB-C73B-74CF-933C59199CCA}"/>
              </a:ext>
            </a:extLst>
          </p:cNvPr>
          <p:cNvPicPr>
            <a:picLocks noChangeAspect="1"/>
          </p:cNvPicPr>
          <p:nvPr/>
        </p:nvPicPr>
        <p:blipFill>
          <a:blip r:embed="rId2"/>
          <a:stretch>
            <a:fillRect/>
          </a:stretch>
        </p:blipFill>
        <p:spPr>
          <a:xfrm>
            <a:off x="2623387" y="365275"/>
            <a:ext cx="6229066" cy="6127450"/>
          </a:xfrm>
          <a:prstGeom prst="rect">
            <a:avLst/>
          </a:prstGeom>
        </p:spPr>
      </p:pic>
      <p:sp>
        <p:nvSpPr>
          <p:cNvPr id="4" name="Ellipse 3">
            <a:extLst>
              <a:ext uri="{FF2B5EF4-FFF2-40B4-BE49-F238E27FC236}">
                <a16:creationId xmlns:a16="http://schemas.microsoft.com/office/drawing/2014/main" id="{03888694-AA36-B00B-B74B-AFF289CF46EF}"/>
              </a:ext>
            </a:extLst>
          </p:cNvPr>
          <p:cNvSpPr/>
          <p:nvPr/>
        </p:nvSpPr>
        <p:spPr>
          <a:xfrm>
            <a:off x="4598368" y="3726826"/>
            <a:ext cx="2363905" cy="748922"/>
          </a:xfrm>
          <a:prstGeom prst="ellipse">
            <a:avLst/>
          </a:prstGeom>
          <a:solidFill>
            <a:schemeClr val="bg1">
              <a:alpha val="0"/>
            </a:schemeClr>
          </a:solid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dirty="0">
                <a:solidFill>
                  <a:schemeClr val="tx1"/>
                </a:solidFill>
              </a:rPr>
              <a:t>«Utlendinger vil ikke jobbe»</a:t>
            </a:r>
          </a:p>
        </p:txBody>
      </p:sp>
      <p:sp>
        <p:nvSpPr>
          <p:cNvPr id="2" name="TekstSylinder 1">
            <a:extLst>
              <a:ext uri="{FF2B5EF4-FFF2-40B4-BE49-F238E27FC236}">
                <a16:creationId xmlns:a16="http://schemas.microsoft.com/office/drawing/2014/main" id="{78E48E1D-9C4E-D8BC-8E60-CA1F438E4BDF}"/>
              </a:ext>
            </a:extLst>
          </p:cNvPr>
          <p:cNvSpPr txBox="1"/>
          <p:nvPr/>
        </p:nvSpPr>
        <p:spPr>
          <a:xfrm>
            <a:off x="5098883" y="4652210"/>
            <a:ext cx="1362874" cy="215444"/>
          </a:xfrm>
          <a:prstGeom prst="rect">
            <a:avLst/>
          </a:prstGeom>
          <a:noFill/>
        </p:spPr>
        <p:txBody>
          <a:bodyPr wrap="none" rtlCol="0">
            <a:spAutoFit/>
          </a:bodyPr>
          <a:lstStyle/>
          <a:p>
            <a:r>
              <a:rPr lang="nb-NO" sz="800" dirty="0"/>
              <a:t>Manglende kritisk tenkning</a:t>
            </a:r>
          </a:p>
        </p:txBody>
      </p:sp>
      <p:sp>
        <p:nvSpPr>
          <p:cNvPr id="8" name="TekstSylinder 7">
            <a:extLst>
              <a:ext uri="{FF2B5EF4-FFF2-40B4-BE49-F238E27FC236}">
                <a16:creationId xmlns:a16="http://schemas.microsoft.com/office/drawing/2014/main" id="{AF625A85-2E47-E07F-6594-08F31151ADBF}"/>
              </a:ext>
            </a:extLst>
          </p:cNvPr>
          <p:cNvSpPr txBox="1"/>
          <p:nvPr/>
        </p:nvSpPr>
        <p:spPr>
          <a:xfrm>
            <a:off x="6913417" y="4608000"/>
            <a:ext cx="1390124" cy="215444"/>
          </a:xfrm>
          <a:prstGeom prst="rect">
            <a:avLst/>
          </a:prstGeom>
          <a:noFill/>
        </p:spPr>
        <p:txBody>
          <a:bodyPr wrap="none" rtlCol="0">
            <a:spAutoFit/>
          </a:bodyPr>
          <a:lstStyle/>
          <a:p>
            <a:r>
              <a:rPr lang="nb-NO" sz="800" dirty="0"/>
              <a:t>Kjenner ingen «utlendinger»</a:t>
            </a:r>
          </a:p>
        </p:txBody>
      </p:sp>
      <p:sp>
        <p:nvSpPr>
          <p:cNvPr id="9" name="TekstSylinder 8">
            <a:extLst>
              <a:ext uri="{FF2B5EF4-FFF2-40B4-BE49-F238E27FC236}">
                <a16:creationId xmlns:a16="http://schemas.microsoft.com/office/drawing/2014/main" id="{3D6815AD-5DE6-711B-501C-0002ED52B2AE}"/>
              </a:ext>
            </a:extLst>
          </p:cNvPr>
          <p:cNvSpPr txBox="1"/>
          <p:nvPr/>
        </p:nvSpPr>
        <p:spPr>
          <a:xfrm>
            <a:off x="3428164" y="4438723"/>
            <a:ext cx="862737" cy="276999"/>
          </a:xfrm>
          <a:prstGeom prst="rect">
            <a:avLst/>
          </a:prstGeom>
          <a:noFill/>
        </p:spPr>
        <p:txBody>
          <a:bodyPr wrap="none" rtlCol="0">
            <a:spAutoFit/>
          </a:bodyPr>
          <a:lstStyle/>
          <a:p>
            <a:r>
              <a:rPr lang="nb-NO" sz="1200" dirty="0"/>
              <a:t>Ensomhet</a:t>
            </a:r>
          </a:p>
        </p:txBody>
      </p:sp>
      <p:sp>
        <p:nvSpPr>
          <p:cNvPr id="12" name="TekstSylinder 11">
            <a:extLst>
              <a:ext uri="{FF2B5EF4-FFF2-40B4-BE49-F238E27FC236}">
                <a16:creationId xmlns:a16="http://schemas.microsoft.com/office/drawing/2014/main" id="{13C0109D-D9EB-E7F4-D670-43C3085E3B44}"/>
              </a:ext>
            </a:extLst>
          </p:cNvPr>
          <p:cNvSpPr txBox="1"/>
          <p:nvPr/>
        </p:nvSpPr>
        <p:spPr>
          <a:xfrm>
            <a:off x="3160295" y="2823410"/>
            <a:ext cx="960519" cy="261610"/>
          </a:xfrm>
          <a:prstGeom prst="rect">
            <a:avLst/>
          </a:prstGeom>
          <a:noFill/>
        </p:spPr>
        <p:txBody>
          <a:bodyPr wrap="none" rtlCol="0">
            <a:spAutoFit/>
          </a:bodyPr>
          <a:lstStyle/>
          <a:p>
            <a:r>
              <a:rPr lang="nb-NO" sz="1100" dirty="0"/>
              <a:t>ekskludering</a:t>
            </a:r>
          </a:p>
        </p:txBody>
      </p:sp>
      <p:sp>
        <p:nvSpPr>
          <p:cNvPr id="14" name="TekstSylinder 13">
            <a:extLst>
              <a:ext uri="{FF2B5EF4-FFF2-40B4-BE49-F238E27FC236}">
                <a16:creationId xmlns:a16="http://schemas.microsoft.com/office/drawing/2014/main" id="{34AFF006-F20D-19FE-AD9D-CF7315AC4307}"/>
              </a:ext>
            </a:extLst>
          </p:cNvPr>
          <p:cNvSpPr txBox="1"/>
          <p:nvPr/>
        </p:nvSpPr>
        <p:spPr>
          <a:xfrm>
            <a:off x="4176000" y="3276000"/>
            <a:ext cx="1362874" cy="215444"/>
          </a:xfrm>
          <a:prstGeom prst="rect">
            <a:avLst/>
          </a:prstGeom>
          <a:noFill/>
        </p:spPr>
        <p:txBody>
          <a:bodyPr wrap="none" rtlCol="0">
            <a:spAutoFit/>
          </a:bodyPr>
          <a:lstStyle/>
          <a:p>
            <a:r>
              <a:rPr lang="nb-NO" sz="800" dirty="0"/>
              <a:t>Manglende kritisk tenkning</a:t>
            </a:r>
          </a:p>
        </p:txBody>
      </p:sp>
      <p:sp>
        <p:nvSpPr>
          <p:cNvPr id="15" name="TekstSylinder 14">
            <a:extLst>
              <a:ext uri="{FF2B5EF4-FFF2-40B4-BE49-F238E27FC236}">
                <a16:creationId xmlns:a16="http://schemas.microsoft.com/office/drawing/2014/main" id="{77FCCCAA-0431-9387-A72F-95511FBE1113}"/>
              </a:ext>
            </a:extLst>
          </p:cNvPr>
          <p:cNvSpPr txBox="1"/>
          <p:nvPr/>
        </p:nvSpPr>
        <p:spPr>
          <a:xfrm>
            <a:off x="5652000" y="2635930"/>
            <a:ext cx="1104854" cy="276999"/>
          </a:xfrm>
          <a:prstGeom prst="rect">
            <a:avLst/>
          </a:prstGeom>
          <a:noFill/>
        </p:spPr>
        <p:txBody>
          <a:bodyPr wrap="none" rtlCol="0">
            <a:spAutoFit/>
          </a:bodyPr>
          <a:lstStyle/>
          <a:p>
            <a:r>
              <a:rPr lang="nb-NO" sz="1200" dirty="0"/>
              <a:t>konfrontasjon</a:t>
            </a:r>
          </a:p>
        </p:txBody>
      </p:sp>
      <p:sp>
        <p:nvSpPr>
          <p:cNvPr id="16" name="TekstSylinder 15">
            <a:extLst>
              <a:ext uri="{FF2B5EF4-FFF2-40B4-BE49-F238E27FC236}">
                <a16:creationId xmlns:a16="http://schemas.microsoft.com/office/drawing/2014/main" id="{274B2991-E650-2677-7DB9-66C91619724A}"/>
              </a:ext>
            </a:extLst>
          </p:cNvPr>
          <p:cNvSpPr txBox="1"/>
          <p:nvPr/>
        </p:nvSpPr>
        <p:spPr>
          <a:xfrm>
            <a:off x="6449151" y="1709849"/>
            <a:ext cx="1026243" cy="246221"/>
          </a:xfrm>
          <a:prstGeom prst="rect">
            <a:avLst/>
          </a:prstGeom>
          <a:noFill/>
        </p:spPr>
        <p:txBody>
          <a:bodyPr wrap="none" rtlCol="0">
            <a:spAutoFit/>
          </a:bodyPr>
          <a:lstStyle/>
          <a:p>
            <a:r>
              <a:rPr lang="nb-NO" sz="1000" dirty="0"/>
              <a:t>Utvide horisont</a:t>
            </a:r>
          </a:p>
        </p:txBody>
      </p:sp>
      <p:sp>
        <p:nvSpPr>
          <p:cNvPr id="17" name="TekstSylinder 16">
            <a:extLst>
              <a:ext uri="{FF2B5EF4-FFF2-40B4-BE49-F238E27FC236}">
                <a16:creationId xmlns:a16="http://schemas.microsoft.com/office/drawing/2014/main" id="{406E00AA-DD4C-5B5A-D5BE-81F40340E7A2}"/>
              </a:ext>
            </a:extLst>
          </p:cNvPr>
          <p:cNvSpPr txBox="1"/>
          <p:nvPr/>
        </p:nvSpPr>
        <p:spPr>
          <a:xfrm>
            <a:off x="3826708" y="6492875"/>
            <a:ext cx="8735276" cy="307777"/>
          </a:xfrm>
          <a:prstGeom prst="rect">
            <a:avLst/>
          </a:prstGeom>
          <a:noFill/>
        </p:spPr>
        <p:txBody>
          <a:bodyPr wrap="none" rtlCol="0">
            <a:spAutoFit/>
          </a:bodyPr>
          <a:lstStyle/>
          <a:p>
            <a:r>
              <a:rPr lang="nb-NO" sz="1400" b="0" i="0" dirty="0">
                <a:solidFill>
                  <a:srgbClr val="000000"/>
                </a:solidFill>
                <a:effectLst/>
              </a:rPr>
              <a:t>Bearbeidelse av </a:t>
            </a:r>
            <a:r>
              <a:rPr lang="nb-NO" sz="1400" b="0" i="0" dirty="0" err="1">
                <a:solidFill>
                  <a:srgbClr val="000000"/>
                </a:solidFill>
                <a:effectLst/>
              </a:rPr>
              <a:t>Keen</a:t>
            </a:r>
            <a:r>
              <a:rPr lang="nb-NO" sz="1400" dirty="0">
                <a:solidFill>
                  <a:srgbClr val="000000"/>
                </a:solidFill>
              </a:rPr>
              <a:t> &amp; </a:t>
            </a:r>
            <a:r>
              <a:rPr lang="nb-NO" sz="1400" b="0" i="0" dirty="0" err="1">
                <a:solidFill>
                  <a:srgbClr val="000000"/>
                </a:solidFill>
                <a:effectLst/>
              </a:rPr>
              <a:t>Georgescu</a:t>
            </a:r>
            <a:r>
              <a:rPr lang="nb-NO" sz="1400" b="0" i="0" dirty="0">
                <a:solidFill>
                  <a:srgbClr val="000000"/>
                </a:solidFill>
                <a:effectLst/>
              </a:rPr>
              <a:t> (2014): </a:t>
            </a:r>
            <a:r>
              <a:rPr lang="nb-NO" sz="1400" dirty="0">
                <a:hlinkClick r:id="rId3"/>
              </a:rPr>
              <a:t>https://www.dembra.no/no/undervisningsopplegg/fordomstreet</a:t>
            </a:r>
            <a:r>
              <a:rPr lang="nb-NO" sz="1400" dirty="0"/>
              <a:t> </a:t>
            </a:r>
          </a:p>
        </p:txBody>
      </p:sp>
    </p:spTree>
    <p:extLst>
      <p:ext uri="{BB962C8B-B14F-4D97-AF65-F5344CB8AC3E}">
        <p14:creationId xmlns:p14="http://schemas.microsoft.com/office/powerpoint/2010/main" val="343717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7006-0754-4FF1-2174-454F628AA3A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7EE7091-AE52-F775-4B13-FF5FB84A454D}"/>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Jeg opplever å være norsk</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7ADE5C08-7FF8-D050-D2C2-5DC36B86B5F4}"/>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Jeg opplever ikke å være norsk</a:t>
            </a:r>
          </a:p>
          <a:p>
            <a:pPr algn="ctr"/>
            <a:r>
              <a:rPr lang="nb-NO" sz="2400" dirty="0">
                <a:solidFill>
                  <a:schemeClr val="tx1"/>
                </a:solidFill>
              </a:rPr>
              <a:t>(Sitt)</a:t>
            </a:r>
          </a:p>
          <a:p>
            <a:pPr algn="ctr"/>
            <a:endParaRPr lang="nb-NO" sz="2400" dirty="0">
              <a:solidFill>
                <a:schemeClr val="tx1"/>
              </a:solidFill>
            </a:endParaRPr>
          </a:p>
        </p:txBody>
      </p:sp>
    </p:spTree>
    <p:extLst>
      <p:ext uri="{BB962C8B-B14F-4D97-AF65-F5344CB8AC3E}">
        <p14:creationId xmlns:p14="http://schemas.microsoft.com/office/powerpoint/2010/main" val="3197449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4499-24A3-9A52-8B0C-9C8A1C5DEC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BCE0227-E999-FFB3-DB26-360F8C302B7D}"/>
              </a:ext>
            </a:extLst>
          </p:cNvPr>
          <p:cNvSpPr>
            <a:spLocks noGrp="1"/>
          </p:cNvSpPr>
          <p:nvPr>
            <p:ph type="title"/>
          </p:nvPr>
        </p:nvSpPr>
        <p:spPr/>
        <p:txBody>
          <a:bodyPr/>
          <a:lstStyle/>
          <a:p>
            <a:r>
              <a:rPr lang="nb-NO" dirty="0"/>
              <a:t>Fordomstreet</a:t>
            </a:r>
          </a:p>
        </p:txBody>
      </p:sp>
      <p:sp>
        <p:nvSpPr>
          <p:cNvPr id="3" name="Plassholder for innhold 2">
            <a:extLst>
              <a:ext uri="{FF2B5EF4-FFF2-40B4-BE49-F238E27FC236}">
                <a16:creationId xmlns:a16="http://schemas.microsoft.com/office/drawing/2014/main" id="{58BCDC7A-8E07-904B-ECF0-E01A1DE31719}"/>
              </a:ext>
            </a:extLst>
          </p:cNvPr>
          <p:cNvSpPr>
            <a:spLocks noGrp="1"/>
          </p:cNvSpPr>
          <p:nvPr>
            <p:ph idx="1"/>
          </p:nvPr>
        </p:nvSpPr>
        <p:spPr/>
        <p:txBody>
          <a:bodyPr>
            <a:normAutofit/>
          </a:bodyPr>
          <a:lstStyle/>
          <a:p>
            <a:pPr marL="0" indent="0">
              <a:buNone/>
            </a:pPr>
            <a:r>
              <a:rPr lang="nb-NO" dirty="0"/>
              <a:t>Forslag til utsagn:</a:t>
            </a:r>
          </a:p>
          <a:p>
            <a:r>
              <a:rPr lang="nb-NO" b="1" dirty="0"/>
              <a:t>På lærerværelset: </a:t>
            </a:r>
            <a:r>
              <a:rPr lang="nb-NO" dirty="0"/>
              <a:t>«Hun (lærer) tar på seg </a:t>
            </a:r>
            <a:r>
              <a:rPr lang="nb-NO" dirty="0" err="1"/>
              <a:t>nikab</a:t>
            </a:r>
            <a:r>
              <a:rPr lang="nb-NO" dirty="0"/>
              <a:t> med en gang hun er gått ut døren fra jobb. Hun blir sikkert tvunget til det.»</a:t>
            </a:r>
          </a:p>
          <a:p>
            <a:r>
              <a:rPr lang="nb-NO" b="1" dirty="0"/>
              <a:t>Lærer: </a:t>
            </a:r>
            <a:r>
              <a:rPr lang="nb-NO" dirty="0"/>
              <a:t>«Du er en oppegående fyr, egentlig, og du kan bli hva du vil, men du kan ikke bli politiker, på grunn av at du er innvandrer.»</a:t>
            </a:r>
          </a:p>
          <a:p>
            <a:pPr algn="l">
              <a:buFont typeface="Arial" panose="020B0604020202020204" pitchFamily="34" charset="0"/>
              <a:buChar char="•"/>
            </a:pPr>
            <a:r>
              <a:rPr lang="nb-NO" b="1" i="0" dirty="0">
                <a:solidFill>
                  <a:srgbClr val="000000"/>
                </a:solidFill>
                <a:effectLst/>
                <a:latin typeface="__riposte_dc125f"/>
              </a:rPr>
              <a:t>Politiker: </a:t>
            </a:r>
            <a:r>
              <a:rPr lang="nb-NO" b="0" i="0" dirty="0">
                <a:solidFill>
                  <a:srgbClr val="000000"/>
                </a:solidFill>
                <a:effectLst/>
                <a:latin typeface="__riposte_dc125f"/>
              </a:rPr>
              <a:t>«Samfunnet trenger kvinner som tar seg av hjemmet og familien.»</a:t>
            </a:r>
          </a:p>
          <a:p>
            <a:pPr algn="l">
              <a:buFont typeface="Arial" panose="020B0604020202020204" pitchFamily="34" charset="0"/>
              <a:buChar char="•"/>
            </a:pPr>
            <a:r>
              <a:rPr lang="nb-NO" b="1" i="0" dirty="0">
                <a:solidFill>
                  <a:srgbClr val="000000"/>
                </a:solidFill>
                <a:effectLst/>
                <a:latin typeface="__riposte_dc125f"/>
              </a:rPr>
              <a:t>På bussen: </a:t>
            </a:r>
            <a:r>
              <a:rPr lang="nb-NO" b="0" i="0" dirty="0">
                <a:solidFill>
                  <a:srgbClr val="000000"/>
                </a:solidFill>
                <a:effectLst/>
                <a:latin typeface="__riposte_dc125f"/>
              </a:rPr>
              <a:t>«Ungdom er late og egoistiske»</a:t>
            </a:r>
          </a:p>
          <a:p>
            <a:pPr algn="l">
              <a:buFont typeface="Arial" panose="020B0604020202020204" pitchFamily="34" charset="0"/>
              <a:buChar char="•"/>
            </a:pPr>
            <a:r>
              <a:rPr lang="nb-NO" b="1" i="0" dirty="0">
                <a:solidFill>
                  <a:srgbClr val="000000"/>
                </a:solidFill>
                <a:effectLst/>
                <a:latin typeface="__riposte_dc125f"/>
              </a:rPr>
              <a:t>På kafeen: </a:t>
            </a:r>
            <a:r>
              <a:rPr lang="nb-NO" b="0" i="0" dirty="0">
                <a:solidFill>
                  <a:srgbClr val="000000"/>
                </a:solidFill>
                <a:effectLst/>
                <a:latin typeface="__riposte_dc125f"/>
              </a:rPr>
              <a:t>«Svenskene nekter å forstå norsk.»</a:t>
            </a:r>
          </a:p>
          <a:p>
            <a:pPr marL="0" indent="0">
              <a:buNone/>
            </a:pPr>
            <a:endParaRPr lang="nb-NO" dirty="0"/>
          </a:p>
        </p:txBody>
      </p:sp>
      <p:sp>
        <p:nvSpPr>
          <p:cNvPr id="6" name="TekstSylinder 5">
            <a:extLst>
              <a:ext uri="{FF2B5EF4-FFF2-40B4-BE49-F238E27FC236}">
                <a16:creationId xmlns:a16="http://schemas.microsoft.com/office/drawing/2014/main" id="{84F9CF3B-4562-D85C-5FBE-D26847BA91B2}"/>
              </a:ext>
            </a:extLst>
          </p:cNvPr>
          <p:cNvSpPr txBox="1"/>
          <p:nvPr/>
        </p:nvSpPr>
        <p:spPr>
          <a:xfrm>
            <a:off x="3826708" y="6492875"/>
            <a:ext cx="8735276" cy="307777"/>
          </a:xfrm>
          <a:prstGeom prst="rect">
            <a:avLst/>
          </a:prstGeom>
          <a:noFill/>
        </p:spPr>
        <p:txBody>
          <a:bodyPr wrap="none" rtlCol="0">
            <a:spAutoFit/>
          </a:bodyPr>
          <a:lstStyle/>
          <a:p>
            <a:r>
              <a:rPr lang="nb-NO" sz="1400" b="0" i="0" dirty="0">
                <a:solidFill>
                  <a:srgbClr val="000000"/>
                </a:solidFill>
                <a:effectLst/>
              </a:rPr>
              <a:t>Bearbeidelse av </a:t>
            </a:r>
            <a:r>
              <a:rPr lang="nb-NO" sz="1400" b="0" i="0" dirty="0" err="1">
                <a:solidFill>
                  <a:srgbClr val="000000"/>
                </a:solidFill>
                <a:effectLst/>
              </a:rPr>
              <a:t>Keen</a:t>
            </a:r>
            <a:r>
              <a:rPr lang="nb-NO" sz="1400" dirty="0">
                <a:solidFill>
                  <a:srgbClr val="000000"/>
                </a:solidFill>
              </a:rPr>
              <a:t> &amp; </a:t>
            </a:r>
            <a:r>
              <a:rPr lang="nb-NO" sz="1400" b="0" i="0" dirty="0" err="1">
                <a:solidFill>
                  <a:srgbClr val="000000"/>
                </a:solidFill>
                <a:effectLst/>
              </a:rPr>
              <a:t>Georgescu</a:t>
            </a:r>
            <a:r>
              <a:rPr lang="nb-NO" sz="1400" b="0" i="0" dirty="0">
                <a:solidFill>
                  <a:srgbClr val="000000"/>
                </a:solidFill>
                <a:effectLst/>
              </a:rPr>
              <a:t> (2014): </a:t>
            </a:r>
            <a:r>
              <a:rPr lang="nb-NO" sz="1400" dirty="0">
                <a:hlinkClick r:id="rId2"/>
              </a:rPr>
              <a:t>https://www.dembra.no/no/undervisningsopplegg/fordomstreet</a:t>
            </a:r>
            <a:r>
              <a:rPr lang="nb-NO" sz="1400" dirty="0"/>
              <a:t> </a:t>
            </a:r>
          </a:p>
        </p:txBody>
      </p:sp>
    </p:spTree>
    <p:extLst>
      <p:ext uri="{BB962C8B-B14F-4D97-AF65-F5344CB8AC3E}">
        <p14:creationId xmlns:p14="http://schemas.microsoft.com/office/powerpoint/2010/main" val="566164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A7BC-B774-50F7-AC4A-5E59D100ECD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4CB9AC1-2556-C19A-A225-9194A2CCD1AC}"/>
              </a:ext>
            </a:extLst>
          </p:cNvPr>
          <p:cNvSpPr>
            <a:spLocks noGrp="1"/>
          </p:cNvSpPr>
          <p:nvPr>
            <p:ph type="title"/>
          </p:nvPr>
        </p:nvSpPr>
        <p:spPr/>
        <p:txBody>
          <a:bodyPr/>
          <a:lstStyle/>
          <a:p>
            <a:r>
              <a:rPr lang="nb-NO" dirty="0"/>
              <a:t>Fordomstreet - refleksjon</a:t>
            </a:r>
          </a:p>
        </p:txBody>
      </p:sp>
      <p:sp>
        <p:nvSpPr>
          <p:cNvPr id="3" name="Plassholder for innhold 2">
            <a:extLst>
              <a:ext uri="{FF2B5EF4-FFF2-40B4-BE49-F238E27FC236}">
                <a16:creationId xmlns:a16="http://schemas.microsoft.com/office/drawing/2014/main" id="{D6897B05-D204-EEDC-62F4-BFFD96E180E7}"/>
              </a:ext>
            </a:extLst>
          </p:cNvPr>
          <p:cNvSpPr>
            <a:spLocks noGrp="1"/>
          </p:cNvSpPr>
          <p:nvPr>
            <p:ph idx="1"/>
          </p:nvPr>
        </p:nvSpPr>
        <p:spPr/>
        <p:txBody>
          <a:bodyPr/>
          <a:lstStyle/>
          <a:p>
            <a:r>
              <a:rPr lang="nb-NO" dirty="0"/>
              <a:t>Hvordan var det å finne «røtter»/«virkninger»?</a:t>
            </a:r>
          </a:p>
          <a:p>
            <a:r>
              <a:rPr lang="nb-NO" dirty="0"/>
              <a:t>Hvilken innvirkning kan kunnskap/nysgjerrighet ha som grunnlag for å reagere når man møter slike utsagn? </a:t>
            </a:r>
          </a:p>
          <a:p>
            <a:r>
              <a:rPr lang="nb-NO" dirty="0"/>
              <a:t>Kan ulike former for kunnskap ha innvirkning på håndteringen av slike utsagn?</a:t>
            </a:r>
          </a:p>
          <a:p>
            <a:pPr lvl="1"/>
            <a:r>
              <a:rPr lang="nb-NO" dirty="0"/>
              <a:t>Generell kunnskap (forskning/teori)</a:t>
            </a:r>
          </a:p>
          <a:p>
            <a:pPr lvl="1"/>
            <a:r>
              <a:rPr lang="nb-NO" dirty="0"/>
              <a:t>Individuell kunnskap (kjennskap til individets bakgrunn)</a:t>
            </a:r>
          </a:p>
          <a:p>
            <a:pPr lvl="1"/>
            <a:r>
              <a:rPr lang="nb-NO" dirty="0"/>
              <a:t>Aktiv lytting til situasjonen – hvilken kunnskap er mest hensiktsmessig i øyeblikket?</a:t>
            </a:r>
          </a:p>
        </p:txBody>
      </p:sp>
      <p:sp>
        <p:nvSpPr>
          <p:cNvPr id="6" name="TekstSylinder 5">
            <a:extLst>
              <a:ext uri="{FF2B5EF4-FFF2-40B4-BE49-F238E27FC236}">
                <a16:creationId xmlns:a16="http://schemas.microsoft.com/office/drawing/2014/main" id="{46C64772-DE0B-B1D5-2CE0-CDC1E3ADCFA4}"/>
              </a:ext>
            </a:extLst>
          </p:cNvPr>
          <p:cNvSpPr txBox="1"/>
          <p:nvPr/>
        </p:nvSpPr>
        <p:spPr>
          <a:xfrm>
            <a:off x="3826708" y="6492875"/>
            <a:ext cx="8735276" cy="307777"/>
          </a:xfrm>
          <a:prstGeom prst="rect">
            <a:avLst/>
          </a:prstGeom>
          <a:noFill/>
        </p:spPr>
        <p:txBody>
          <a:bodyPr wrap="none" rtlCol="0">
            <a:spAutoFit/>
          </a:bodyPr>
          <a:lstStyle/>
          <a:p>
            <a:r>
              <a:rPr lang="nb-NO" sz="1400" b="0" i="0" dirty="0">
                <a:solidFill>
                  <a:srgbClr val="000000"/>
                </a:solidFill>
                <a:effectLst/>
              </a:rPr>
              <a:t>Bearbeidelse av </a:t>
            </a:r>
            <a:r>
              <a:rPr lang="nb-NO" sz="1400" b="0" i="0" dirty="0" err="1">
                <a:solidFill>
                  <a:srgbClr val="000000"/>
                </a:solidFill>
                <a:effectLst/>
              </a:rPr>
              <a:t>Keen</a:t>
            </a:r>
            <a:r>
              <a:rPr lang="nb-NO" sz="1400" dirty="0">
                <a:solidFill>
                  <a:srgbClr val="000000"/>
                </a:solidFill>
              </a:rPr>
              <a:t> &amp; </a:t>
            </a:r>
            <a:r>
              <a:rPr lang="nb-NO" sz="1400" b="0" i="0" dirty="0" err="1">
                <a:solidFill>
                  <a:srgbClr val="000000"/>
                </a:solidFill>
                <a:effectLst/>
              </a:rPr>
              <a:t>Georgescu</a:t>
            </a:r>
            <a:r>
              <a:rPr lang="nb-NO" sz="1400" b="0" i="0" dirty="0">
                <a:solidFill>
                  <a:srgbClr val="000000"/>
                </a:solidFill>
                <a:effectLst/>
              </a:rPr>
              <a:t> (2014): </a:t>
            </a:r>
            <a:r>
              <a:rPr lang="nb-NO" sz="1400" dirty="0">
                <a:hlinkClick r:id="rId3"/>
              </a:rPr>
              <a:t>https://www.dembra.no/no/undervisningsopplegg/fordomstreet</a:t>
            </a:r>
            <a:r>
              <a:rPr lang="nb-NO" sz="1400" dirty="0"/>
              <a:t> </a:t>
            </a:r>
          </a:p>
        </p:txBody>
      </p:sp>
    </p:spTree>
    <p:extLst>
      <p:ext uri="{BB962C8B-B14F-4D97-AF65-F5344CB8AC3E}">
        <p14:creationId xmlns:p14="http://schemas.microsoft.com/office/powerpoint/2010/main" val="224049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umpRope Core Values - JumpRope">
            <a:extLst>
              <a:ext uri="{FF2B5EF4-FFF2-40B4-BE49-F238E27FC236}">
                <a16:creationId xmlns:a16="http://schemas.microsoft.com/office/drawing/2014/main" id="{AEF01631-5249-5E34-8B54-B2B45BF28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75" r="3118" b="-1"/>
          <a:stretch/>
        </p:blipFill>
        <p:spPr bwMode="auto">
          <a:xfrm>
            <a:off x="231547" y="986589"/>
            <a:ext cx="8454189" cy="47546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EA2AC580-7F3D-8740-49FB-3B591354FF94}"/>
              </a:ext>
            </a:extLst>
          </p:cNvPr>
          <p:cNvSpPr/>
          <p:nvPr/>
        </p:nvSpPr>
        <p:spPr>
          <a:xfrm>
            <a:off x="8915758" y="986589"/>
            <a:ext cx="3090995" cy="4754600"/>
          </a:xfrm>
          <a:prstGeom prst="rect">
            <a:avLst/>
          </a:prstGeom>
          <a:solidFill>
            <a:schemeClr val="lt1">
              <a:alpha val="4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b-NO" sz="5400" dirty="0"/>
              <a:t>Verdier</a:t>
            </a:r>
          </a:p>
          <a:p>
            <a:pPr algn="ctr"/>
            <a:endParaRPr lang="nb-NO" sz="5400" dirty="0"/>
          </a:p>
          <a:p>
            <a:pPr marL="0" indent="0">
              <a:buNone/>
            </a:pPr>
            <a:r>
              <a:rPr lang="nb-NO" sz="2400" b="1" dirty="0"/>
              <a:t>Materielle verdier: </a:t>
            </a:r>
          </a:p>
          <a:p>
            <a:pPr marL="342900" indent="-342900">
              <a:buFont typeface="Arial" panose="020B0604020202020204" pitchFamily="34" charset="0"/>
              <a:buChar char="•"/>
            </a:pPr>
            <a:r>
              <a:rPr lang="nb-NO" sz="2400" dirty="0"/>
              <a:t>ting som gir status/velvære</a:t>
            </a:r>
          </a:p>
          <a:p>
            <a:pPr marL="0" indent="0">
              <a:buNone/>
            </a:pPr>
            <a:endParaRPr lang="nb-NO" sz="2400" b="1" dirty="0"/>
          </a:p>
          <a:p>
            <a:pPr marL="0" indent="0">
              <a:buNone/>
            </a:pPr>
            <a:r>
              <a:rPr lang="nb-NO" sz="2400" b="1" dirty="0"/>
              <a:t>Åndelige verdier: </a:t>
            </a:r>
          </a:p>
          <a:p>
            <a:pPr marL="342900" indent="-342900">
              <a:buFont typeface="Arial" panose="020B0604020202020204" pitchFamily="34" charset="0"/>
              <a:buChar char="•"/>
            </a:pPr>
            <a:r>
              <a:rPr lang="nb-NO" sz="2400" dirty="0"/>
              <a:t>helse, trygghet, tillit, respekt, likeverd, autonomi</a:t>
            </a:r>
          </a:p>
          <a:p>
            <a:pPr algn="ctr"/>
            <a:endParaRPr lang="nb-NO" sz="2000" dirty="0"/>
          </a:p>
        </p:txBody>
      </p:sp>
    </p:spTree>
    <p:extLst>
      <p:ext uri="{BB962C8B-B14F-4D97-AF65-F5344CB8AC3E}">
        <p14:creationId xmlns:p14="http://schemas.microsoft.com/office/powerpoint/2010/main" val="9046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82D133-622F-E850-32D1-849BF037FC80}"/>
              </a:ext>
            </a:extLst>
          </p:cNvPr>
          <p:cNvSpPr>
            <a:spLocks noGrp="1"/>
          </p:cNvSpPr>
          <p:nvPr>
            <p:ph type="title"/>
          </p:nvPr>
        </p:nvSpPr>
        <p:spPr/>
        <p:txBody>
          <a:bodyPr/>
          <a:lstStyle/>
          <a:p>
            <a:r>
              <a:rPr lang="nb-NO" dirty="0"/>
              <a:t>Verdier</a:t>
            </a:r>
          </a:p>
        </p:txBody>
      </p:sp>
      <p:sp>
        <p:nvSpPr>
          <p:cNvPr id="3" name="Plassholder for innhold 2">
            <a:extLst>
              <a:ext uri="{FF2B5EF4-FFF2-40B4-BE49-F238E27FC236}">
                <a16:creationId xmlns:a16="http://schemas.microsoft.com/office/drawing/2014/main" id="{C141F457-E8E4-99D0-C51F-13ADB9DE4ABB}"/>
              </a:ext>
            </a:extLst>
          </p:cNvPr>
          <p:cNvSpPr>
            <a:spLocks noGrp="1"/>
          </p:cNvSpPr>
          <p:nvPr>
            <p:ph idx="1"/>
          </p:nvPr>
        </p:nvSpPr>
        <p:spPr/>
        <p:txBody>
          <a:bodyPr>
            <a:normAutofit/>
          </a:bodyPr>
          <a:lstStyle/>
          <a:p>
            <a:pPr marL="0" indent="0">
              <a:buNone/>
            </a:pPr>
            <a:r>
              <a:rPr lang="nb-NO" b="1" dirty="0"/>
              <a:t>Individuelt:</a:t>
            </a:r>
          </a:p>
          <a:p>
            <a:r>
              <a:rPr lang="nb-NO" dirty="0"/>
              <a:t>Les gjennom listen og sett kryss ved verdiene du mener er viktige</a:t>
            </a:r>
          </a:p>
          <a:p>
            <a:r>
              <a:rPr lang="nb-NO" dirty="0"/>
              <a:t>Legg gjerne til verdier du ikke ser på listen</a:t>
            </a:r>
          </a:p>
          <a:p>
            <a:endParaRPr lang="nb-NO" dirty="0"/>
          </a:p>
          <a:p>
            <a:r>
              <a:rPr lang="nb-NO" dirty="0"/>
              <a:t>Hvilke verdier handler om deg/samfunnet? – Sett E for «enkeltperson» og S for «samfunnet» ved siden av verdiene</a:t>
            </a:r>
          </a:p>
          <a:p>
            <a:r>
              <a:rPr lang="nb-NO" dirty="0"/>
              <a:t>Velg ut 3 verdier du tenker er de aller viktigste og ranger dem i rekkefølge - hvor 1. er mest viktig for deg</a:t>
            </a:r>
          </a:p>
        </p:txBody>
      </p:sp>
      <p:sp>
        <p:nvSpPr>
          <p:cNvPr id="5" name="TekstSylinder 4">
            <a:extLst>
              <a:ext uri="{FF2B5EF4-FFF2-40B4-BE49-F238E27FC236}">
                <a16:creationId xmlns:a16="http://schemas.microsoft.com/office/drawing/2014/main" id="{0A296DE6-AB0E-85A2-910C-1B26C69F6972}"/>
              </a:ext>
            </a:extLst>
          </p:cNvPr>
          <p:cNvSpPr txBox="1"/>
          <p:nvPr/>
        </p:nvSpPr>
        <p:spPr>
          <a:xfrm>
            <a:off x="4295543" y="6492875"/>
            <a:ext cx="7896457" cy="307777"/>
          </a:xfrm>
          <a:prstGeom prst="rect">
            <a:avLst/>
          </a:prstGeom>
          <a:noFill/>
        </p:spPr>
        <p:txBody>
          <a:bodyPr wrap="none" rtlCol="0">
            <a:spAutoFit/>
          </a:bodyPr>
          <a:lstStyle/>
          <a:p>
            <a:r>
              <a:rPr lang="nb-NO" sz="1400" b="0" i="0" dirty="0" err="1">
                <a:solidFill>
                  <a:srgbClr val="000000"/>
                </a:solidFill>
                <a:effectLst/>
              </a:rPr>
              <a:t>Dembra.no</a:t>
            </a:r>
            <a:r>
              <a:rPr lang="nb-NO" sz="1400" b="0" i="0" dirty="0">
                <a:solidFill>
                  <a:srgbClr val="000000"/>
                </a:solidFill>
                <a:effectLst/>
              </a:rPr>
              <a:t> (u.å</a:t>
            </a:r>
            <a:r>
              <a:rPr lang="nb-NO" sz="1400" dirty="0">
                <a:solidFill>
                  <a:srgbClr val="000000"/>
                </a:solidFill>
              </a:rPr>
              <a:t>.) </a:t>
            </a:r>
            <a:r>
              <a:rPr lang="nb-NO" sz="1400" dirty="0">
                <a:hlinkClick r:id="rId3"/>
              </a:rPr>
              <a:t>https://www.dembra.no/no/undervisningsopplegg/hvilke-verdier-er-viktige-for-deg</a:t>
            </a:r>
            <a:r>
              <a:rPr lang="nb-NO" sz="1400" dirty="0"/>
              <a:t> </a:t>
            </a:r>
          </a:p>
        </p:txBody>
      </p:sp>
    </p:spTree>
    <p:extLst>
      <p:ext uri="{BB962C8B-B14F-4D97-AF65-F5344CB8AC3E}">
        <p14:creationId xmlns:p14="http://schemas.microsoft.com/office/powerpoint/2010/main" val="38404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61CA3-60AA-284D-EAFF-AC0A0703C17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840CF23-4279-4DCA-5D7B-CAEEB1D74D9A}"/>
              </a:ext>
            </a:extLst>
          </p:cNvPr>
          <p:cNvSpPr>
            <a:spLocks noGrp="1"/>
          </p:cNvSpPr>
          <p:nvPr>
            <p:ph type="title"/>
          </p:nvPr>
        </p:nvSpPr>
        <p:spPr/>
        <p:txBody>
          <a:bodyPr/>
          <a:lstStyle/>
          <a:p>
            <a:r>
              <a:rPr lang="nb-NO" dirty="0"/>
              <a:t>Verdier</a:t>
            </a:r>
          </a:p>
        </p:txBody>
      </p:sp>
      <p:sp>
        <p:nvSpPr>
          <p:cNvPr id="3" name="Plassholder for innhold 2">
            <a:extLst>
              <a:ext uri="{FF2B5EF4-FFF2-40B4-BE49-F238E27FC236}">
                <a16:creationId xmlns:a16="http://schemas.microsoft.com/office/drawing/2014/main" id="{4C110AD1-3D65-AA58-3548-1D83F59574AF}"/>
              </a:ext>
            </a:extLst>
          </p:cNvPr>
          <p:cNvSpPr>
            <a:spLocks noGrp="1"/>
          </p:cNvSpPr>
          <p:nvPr>
            <p:ph idx="1"/>
          </p:nvPr>
        </p:nvSpPr>
        <p:spPr/>
        <p:txBody>
          <a:bodyPr>
            <a:normAutofit fontScale="92500"/>
          </a:bodyPr>
          <a:lstStyle/>
          <a:p>
            <a:pPr marL="0" indent="0">
              <a:buNone/>
            </a:pPr>
            <a:r>
              <a:rPr lang="nb-NO" b="1" dirty="0"/>
              <a:t>Med partner:</a:t>
            </a:r>
          </a:p>
          <a:p>
            <a:r>
              <a:rPr lang="nb-NO" dirty="0"/>
              <a:t>Sammenlign deres «topp tre»-liste</a:t>
            </a:r>
          </a:p>
          <a:p>
            <a:r>
              <a:rPr lang="nb-NO" dirty="0"/>
              <a:t>Hva er likt? Hva er forskjellig?</a:t>
            </a:r>
          </a:p>
          <a:p>
            <a:endParaRPr lang="nb-NO" dirty="0"/>
          </a:p>
          <a:p>
            <a:r>
              <a:rPr lang="nb-NO" dirty="0"/>
              <a:t>Hva kan være årsaker til det? </a:t>
            </a:r>
          </a:p>
          <a:p>
            <a:r>
              <a:rPr lang="nb-NO" dirty="0"/>
              <a:t>Hvilke verdier mener du er ekstra viktige å ta vare på i vår tid?</a:t>
            </a:r>
          </a:p>
          <a:p>
            <a:endParaRPr lang="nb-NO" dirty="0"/>
          </a:p>
          <a:p>
            <a:r>
              <a:rPr lang="nb-NO" dirty="0"/>
              <a:t>Hvilke grep kan du som lærer gjøre for å fremme verdier det er verdt å ta vare på – uten å fremstå som fordomsfull/låst i dine forståelser?</a:t>
            </a:r>
          </a:p>
          <a:p>
            <a:endParaRPr lang="nb-NO" dirty="0"/>
          </a:p>
        </p:txBody>
      </p:sp>
      <p:sp>
        <p:nvSpPr>
          <p:cNvPr id="6" name="TekstSylinder 5">
            <a:extLst>
              <a:ext uri="{FF2B5EF4-FFF2-40B4-BE49-F238E27FC236}">
                <a16:creationId xmlns:a16="http://schemas.microsoft.com/office/drawing/2014/main" id="{22133572-3B2D-B573-AD96-BB73E2C830AE}"/>
              </a:ext>
            </a:extLst>
          </p:cNvPr>
          <p:cNvSpPr txBox="1"/>
          <p:nvPr/>
        </p:nvSpPr>
        <p:spPr>
          <a:xfrm>
            <a:off x="4295543" y="6492875"/>
            <a:ext cx="7896457" cy="307777"/>
          </a:xfrm>
          <a:prstGeom prst="rect">
            <a:avLst/>
          </a:prstGeom>
          <a:noFill/>
        </p:spPr>
        <p:txBody>
          <a:bodyPr wrap="none" rtlCol="0">
            <a:spAutoFit/>
          </a:bodyPr>
          <a:lstStyle/>
          <a:p>
            <a:r>
              <a:rPr lang="nb-NO" sz="1400" b="0" i="0" dirty="0" err="1">
                <a:solidFill>
                  <a:srgbClr val="000000"/>
                </a:solidFill>
                <a:effectLst/>
              </a:rPr>
              <a:t>Dembra.no</a:t>
            </a:r>
            <a:r>
              <a:rPr lang="nb-NO" sz="1400" b="0" i="0" dirty="0">
                <a:solidFill>
                  <a:srgbClr val="000000"/>
                </a:solidFill>
                <a:effectLst/>
              </a:rPr>
              <a:t> (u.å</a:t>
            </a:r>
            <a:r>
              <a:rPr lang="nb-NO" sz="1400" dirty="0">
                <a:solidFill>
                  <a:srgbClr val="000000"/>
                </a:solidFill>
              </a:rPr>
              <a:t>.) </a:t>
            </a:r>
            <a:r>
              <a:rPr lang="nb-NO" sz="1400" dirty="0">
                <a:hlinkClick r:id="rId3"/>
              </a:rPr>
              <a:t>https://www.dembra.no/no/undervisningsopplegg/hvilke-verdier-er-viktige-for-deg</a:t>
            </a:r>
            <a:r>
              <a:rPr lang="nb-NO" sz="1400" dirty="0"/>
              <a:t> </a:t>
            </a:r>
          </a:p>
        </p:txBody>
      </p:sp>
    </p:spTree>
    <p:extLst>
      <p:ext uri="{BB962C8B-B14F-4D97-AF65-F5344CB8AC3E}">
        <p14:creationId xmlns:p14="http://schemas.microsoft.com/office/powerpoint/2010/main" val="37968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50D800-A023-CE3F-E14E-EF8042A41E90}"/>
              </a:ext>
            </a:extLst>
          </p:cNvPr>
          <p:cNvSpPr>
            <a:spLocks noGrp="1"/>
          </p:cNvSpPr>
          <p:nvPr>
            <p:ph type="title"/>
          </p:nvPr>
        </p:nvSpPr>
        <p:spPr/>
        <p:txBody>
          <a:bodyPr/>
          <a:lstStyle/>
          <a:p>
            <a:r>
              <a:rPr lang="nb-NO" dirty="0"/>
              <a:t>Arket på ryggen</a:t>
            </a:r>
          </a:p>
        </p:txBody>
      </p:sp>
      <p:sp>
        <p:nvSpPr>
          <p:cNvPr id="3" name="Plassholder for innhold 2">
            <a:extLst>
              <a:ext uri="{FF2B5EF4-FFF2-40B4-BE49-F238E27FC236}">
                <a16:creationId xmlns:a16="http://schemas.microsoft.com/office/drawing/2014/main" id="{CE53EA5E-4F80-6DD2-0C1B-796EB91368BA}"/>
              </a:ext>
            </a:extLst>
          </p:cNvPr>
          <p:cNvSpPr>
            <a:spLocks noGrp="1"/>
          </p:cNvSpPr>
          <p:nvPr>
            <p:ph idx="1"/>
          </p:nvPr>
        </p:nvSpPr>
        <p:spPr/>
        <p:txBody>
          <a:bodyPr>
            <a:normAutofit/>
          </a:bodyPr>
          <a:lstStyle/>
          <a:p>
            <a:pPr marL="0" indent="0">
              <a:buNone/>
            </a:pPr>
            <a:r>
              <a:rPr lang="nb-NO" b="1" dirty="0"/>
              <a:t>Formål: </a:t>
            </a:r>
            <a:r>
              <a:rPr lang="nb-NO" dirty="0"/>
              <a:t>Øve seg på å gi og ta ros (anerkjennelse)</a:t>
            </a:r>
          </a:p>
          <a:p>
            <a:pPr marL="0" indent="0">
              <a:buNone/>
            </a:pPr>
            <a:r>
              <a:rPr lang="nb-NO" b="1" dirty="0"/>
              <a:t>Utstyr: </a:t>
            </a:r>
            <a:r>
              <a:rPr lang="nb-NO" dirty="0"/>
              <a:t>Et hjerte til hver deltaker og A4-ark til hver deltaker, tape.</a:t>
            </a:r>
          </a:p>
          <a:p>
            <a:pPr marL="0" indent="0">
              <a:buNone/>
            </a:pPr>
            <a:r>
              <a:rPr lang="nb-NO" dirty="0"/>
              <a:t>1. Elevene skriver en positiv ting om seg selv på hjertet og legger det i lommen/et annet sted</a:t>
            </a:r>
          </a:p>
          <a:p>
            <a:pPr marL="0" indent="0">
              <a:buNone/>
            </a:pPr>
            <a:r>
              <a:rPr lang="nb-NO" dirty="0"/>
              <a:t>2. Elevene deles inn i grupper på ca. 6. Hver deltaker får et ark festet på ryggen sin. Alle på gruppa skal skrive en setning på ryggen til hver av de andre deltakerne. Setningen skal være positiv og rosende. Når alle har skrevet til alle, tas arkene av. Deltakerne setter seg i ring på gulvet og alle leser minst en setning de har fått på ryggen.</a:t>
            </a:r>
          </a:p>
          <a:p>
            <a:pPr marL="0" indent="0">
              <a:buNone/>
            </a:pPr>
            <a:endParaRPr lang="nb-NO" dirty="0"/>
          </a:p>
        </p:txBody>
      </p:sp>
      <p:sp>
        <p:nvSpPr>
          <p:cNvPr id="4" name="TekstSylinder 3">
            <a:extLst>
              <a:ext uri="{FF2B5EF4-FFF2-40B4-BE49-F238E27FC236}">
                <a16:creationId xmlns:a16="http://schemas.microsoft.com/office/drawing/2014/main" id="{0D272C01-B4B0-63FA-5B64-FBBC9FE48F25}"/>
              </a:ext>
            </a:extLst>
          </p:cNvPr>
          <p:cNvSpPr txBox="1"/>
          <p:nvPr/>
        </p:nvSpPr>
        <p:spPr>
          <a:xfrm>
            <a:off x="9556124" y="6387921"/>
            <a:ext cx="1288494" cy="369332"/>
          </a:xfrm>
          <a:prstGeom prst="rect">
            <a:avLst/>
          </a:prstGeom>
          <a:noFill/>
        </p:spPr>
        <p:txBody>
          <a:bodyPr wrap="none" rtlCol="0">
            <a:spAutoFit/>
          </a:bodyPr>
          <a:lstStyle/>
          <a:p>
            <a:r>
              <a:rPr lang="nb-NO" dirty="0"/>
              <a:t>Link til livet</a:t>
            </a:r>
          </a:p>
        </p:txBody>
      </p:sp>
    </p:spTree>
    <p:extLst>
      <p:ext uri="{BB962C8B-B14F-4D97-AF65-F5344CB8AC3E}">
        <p14:creationId xmlns:p14="http://schemas.microsoft.com/office/powerpoint/2010/main" val="388963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43C537-0DF0-5407-AE8B-06BE153F4201}"/>
              </a:ext>
            </a:extLst>
          </p:cNvPr>
          <p:cNvSpPr>
            <a:spLocks noGrp="1"/>
          </p:cNvSpPr>
          <p:nvPr>
            <p:ph type="ctrTitle"/>
          </p:nvPr>
        </p:nvSpPr>
        <p:spPr/>
        <p:txBody>
          <a:bodyPr/>
          <a:lstStyle/>
          <a:p>
            <a:r>
              <a:rPr lang="nb-NO" dirty="0"/>
              <a:t>Pause</a:t>
            </a:r>
          </a:p>
        </p:txBody>
      </p:sp>
      <p:sp>
        <p:nvSpPr>
          <p:cNvPr id="3" name="Undertittel 2">
            <a:extLst>
              <a:ext uri="{FF2B5EF4-FFF2-40B4-BE49-F238E27FC236}">
                <a16:creationId xmlns:a16="http://schemas.microsoft.com/office/drawing/2014/main" id="{3A8FB249-CE50-42B0-288E-C26A5183A26C}"/>
              </a:ext>
            </a:extLst>
          </p:cNvPr>
          <p:cNvSpPr>
            <a:spLocks noGrp="1"/>
          </p:cNvSpPr>
          <p:nvPr>
            <p:ph type="subTitle" idx="1"/>
          </p:nvPr>
        </p:nvSpPr>
        <p:spPr/>
        <p:txBody>
          <a:bodyPr/>
          <a:lstStyle/>
          <a:p>
            <a:r>
              <a:rPr lang="nb-NO" dirty="0"/>
              <a:t>Tilbake her 14.10</a:t>
            </a:r>
          </a:p>
        </p:txBody>
      </p:sp>
    </p:spTree>
    <p:extLst>
      <p:ext uri="{BB962C8B-B14F-4D97-AF65-F5344CB8AC3E}">
        <p14:creationId xmlns:p14="http://schemas.microsoft.com/office/powerpoint/2010/main" val="230915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853028-BAB5-B787-898D-BA6E0DD13535}"/>
              </a:ext>
            </a:extLst>
          </p:cNvPr>
          <p:cNvSpPr>
            <a:spLocks noGrp="1"/>
          </p:cNvSpPr>
          <p:nvPr>
            <p:ph type="title"/>
          </p:nvPr>
        </p:nvSpPr>
        <p:spPr/>
        <p:txBody>
          <a:bodyPr/>
          <a:lstStyle/>
          <a:p>
            <a:r>
              <a:rPr lang="nb-NO" dirty="0"/>
              <a:t>Tanketunnelen - fordommer</a:t>
            </a:r>
          </a:p>
        </p:txBody>
      </p:sp>
      <p:sp>
        <p:nvSpPr>
          <p:cNvPr id="3" name="Plassholder for innhold 2">
            <a:extLst>
              <a:ext uri="{FF2B5EF4-FFF2-40B4-BE49-F238E27FC236}">
                <a16:creationId xmlns:a16="http://schemas.microsoft.com/office/drawing/2014/main" id="{8024FFDF-56D7-175F-D373-B4902FEE1E9B}"/>
              </a:ext>
            </a:extLst>
          </p:cNvPr>
          <p:cNvSpPr>
            <a:spLocks noGrp="1"/>
          </p:cNvSpPr>
          <p:nvPr>
            <p:ph idx="1"/>
          </p:nvPr>
        </p:nvSpPr>
        <p:spPr/>
        <p:txBody>
          <a:bodyPr>
            <a:normAutofit fontScale="85000" lnSpcReduction="10000"/>
          </a:bodyPr>
          <a:lstStyle/>
          <a:p>
            <a:r>
              <a:rPr lang="nb-NO" b="1" dirty="0"/>
              <a:t>Formål: </a:t>
            </a:r>
            <a:r>
              <a:rPr lang="nb-NO" dirty="0"/>
              <a:t>å utforske ulike tankemønstre (kritisk tenkning, menneskeverd)</a:t>
            </a:r>
          </a:p>
          <a:p>
            <a:r>
              <a:rPr lang="nb-NO" b="1" dirty="0"/>
              <a:t>Utstyr: </a:t>
            </a:r>
            <a:r>
              <a:rPr lang="nb-NO" dirty="0"/>
              <a:t>nok plass til å lage to rekker med elever</a:t>
            </a:r>
          </a:p>
          <a:p>
            <a:r>
              <a:rPr lang="nb-NO" b="1" dirty="0"/>
              <a:t>Gjennomføring: </a:t>
            </a:r>
            <a:r>
              <a:rPr lang="nb-NO" dirty="0">
                <a:solidFill>
                  <a:schemeClr val="accent1"/>
                </a:solidFill>
              </a:rPr>
              <a:t>Alle elevene, bortsett fra én, stiller seg på to rekker med ansiktene mot hverandre slik at de former en «tunnel». Still gjerne elevene diagonalt overfor hverandre, slik at de ikke står rett overfor en annen. Den ene personen skal gå sakte gjennom tunnelen. </a:t>
            </a:r>
            <a:r>
              <a:rPr lang="nb-NO" dirty="0"/>
              <a:t>Denne personen representerer en karakter som har opplevd noe, for eksempel: «Alma har nettopp flyttet fra et krigsherjet land til Norge». Når denne personen går sakte gjennom tunnelen skal elevene uttrykke en fordom noen i samfunnet kan tenke om Alma. </a:t>
            </a:r>
            <a:r>
              <a:rPr lang="nb-NO" dirty="0">
                <a:solidFill>
                  <a:schemeClr val="accent1"/>
                </a:solidFill>
              </a:rPr>
              <a:t>De vil da uttrykke ord, tanker, følelser, eller holdninger mennesker i samfunnet kan uttrykke. Denne versjonen av øvelsen kan benyttes til å diskutere ulike holdninger og fordommer vi kan ha til andre mennesker. Hvis det er vanskelig for noen å uttrykke seg verbalt, kan de uttrykke seg kroppslig, eller si pass. </a:t>
            </a:r>
          </a:p>
        </p:txBody>
      </p:sp>
    </p:spTree>
    <p:extLst>
      <p:ext uri="{BB962C8B-B14F-4D97-AF65-F5344CB8AC3E}">
        <p14:creationId xmlns:p14="http://schemas.microsoft.com/office/powerpoint/2010/main" val="2592583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27E5C-3420-8E28-FD5F-3882E6749E1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846D981-0C26-7608-C8CE-7ADC39CC6D75}"/>
              </a:ext>
            </a:extLst>
          </p:cNvPr>
          <p:cNvSpPr>
            <a:spLocks noGrp="1"/>
          </p:cNvSpPr>
          <p:nvPr>
            <p:ph type="title"/>
          </p:nvPr>
        </p:nvSpPr>
        <p:spPr/>
        <p:txBody>
          <a:bodyPr/>
          <a:lstStyle/>
          <a:p>
            <a:r>
              <a:rPr lang="nb-NO" dirty="0"/>
              <a:t>Tanketunnelen – empatisk forståelse</a:t>
            </a:r>
          </a:p>
        </p:txBody>
      </p:sp>
      <p:sp>
        <p:nvSpPr>
          <p:cNvPr id="3" name="Plassholder for innhold 2">
            <a:extLst>
              <a:ext uri="{FF2B5EF4-FFF2-40B4-BE49-F238E27FC236}">
                <a16:creationId xmlns:a16="http://schemas.microsoft.com/office/drawing/2014/main" id="{773CBD38-EDFB-2C8F-C8B2-3889AB692E36}"/>
              </a:ext>
            </a:extLst>
          </p:cNvPr>
          <p:cNvSpPr>
            <a:spLocks noGrp="1"/>
          </p:cNvSpPr>
          <p:nvPr>
            <p:ph idx="1"/>
          </p:nvPr>
        </p:nvSpPr>
        <p:spPr>
          <a:xfrm>
            <a:off x="838200" y="2034861"/>
            <a:ext cx="10515600" cy="4142101"/>
          </a:xfrm>
        </p:spPr>
        <p:txBody>
          <a:bodyPr>
            <a:normAutofit fontScale="92500" lnSpcReduction="10000"/>
          </a:bodyPr>
          <a:lstStyle/>
          <a:p>
            <a:r>
              <a:rPr lang="nb-NO" b="1" dirty="0"/>
              <a:t>Formål: </a:t>
            </a:r>
            <a:r>
              <a:rPr lang="nb-NO" dirty="0"/>
              <a:t>å utforske empatisk forståelse (menneskeverd, likeverd)</a:t>
            </a:r>
            <a:endParaRPr lang="nb-NO" b="1" dirty="0"/>
          </a:p>
          <a:p>
            <a:r>
              <a:rPr lang="nb-NO" b="1" dirty="0"/>
              <a:t>Gjennomføring: </a:t>
            </a:r>
            <a:r>
              <a:rPr lang="nb-NO" sz="2600" dirty="0">
                <a:solidFill>
                  <a:schemeClr val="accent1"/>
                </a:solidFill>
              </a:rPr>
              <a:t>Alle elevene, bortsett fra én, stiller seg på to rekker med ansiktene mot hverandre slik at de former en «tunnel». Still gjerne elevene diagonalt overfor hverandre, slik at de ikke står rett overfor en annen. Den ene personen skal gå sakte gjennom tunnelen. Denne personen representerer en karakter som har opplevd noe, for eksempel: </a:t>
            </a:r>
            <a:r>
              <a:rPr lang="nb-NO" sz="2600" dirty="0"/>
              <a:t>«Alma har nettopp flyttet fra et krigsherjet land til Norge og blir møtt med fordommer fra andre». Når denne personen går sakte gjennom tunnelen skal elevene uttrykke en tanke, en følelse, et ord, når personen passerer dem «som om» de er Alma. </a:t>
            </a:r>
            <a:r>
              <a:rPr lang="nb-NO" sz="2600" dirty="0">
                <a:solidFill>
                  <a:schemeClr val="accent1"/>
                </a:solidFill>
              </a:rPr>
              <a:t>For eksempel: «redd», «trist» etc. Elevene må sette seg inn i hvordan noe kan oppleves fra Almas perspektiv. Personen går sakte gjennom tunnelen til alle har fått muligheten til å uttrykke seg. Hvis det er vanskelig for noen å uttrykke seg verbalt, kan de uttrykke seg kroppslig, eller si pass. </a:t>
            </a:r>
          </a:p>
        </p:txBody>
      </p:sp>
    </p:spTree>
    <p:extLst>
      <p:ext uri="{BB962C8B-B14F-4D97-AF65-F5344CB8AC3E}">
        <p14:creationId xmlns:p14="http://schemas.microsoft.com/office/powerpoint/2010/main" val="3320554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504AC7-5E89-C0A7-DF3A-97E09E55350F}"/>
              </a:ext>
            </a:extLst>
          </p:cNvPr>
          <p:cNvSpPr>
            <a:spLocks noGrp="1"/>
          </p:cNvSpPr>
          <p:nvPr>
            <p:ph type="title"/>
          </p:nvPr>
        </p:nvSpPr>
        <p:spPr/>
        <p:txBody>
          <a:bodyPr/>
          <a:lstStyle/>
          <a:p>
            <a:r>
              <a:rPr lang="nb-NO" dirty="0"/>
              <a:t>Tanketunnelen</a:t>
            </a:r>
          </a:p>
        </p:txBody>
      </p:sp>
      <p:sp>
        <p:nvSpPr>
          <p:cNvPr id="3" name="Plassholder for innhold 2">
            <a:extLst>
              <a:ext uri="{FF2B5EF4-FFF2-40B4-BE49-F238E27FC236}">
                <a16:creationId xmlns:a16="http://schemas.microsoft.com/office/drawing/2014/main" id="{A96F0C2C-2773-A73A-559A-ED3A0D41CAC5}"/>
              </a:ext>
            </a:extLst>
          </p:cNvPr>
          <p:cNvSpPr>
            <a:spLocks noGrp="1"/>
          </p:cNvSpPr>
          <p:nvPr>
            <p:ph idx="1"/>
          </p:nvPr>
        </p:nvSpPr>
        <p:spPr/>
        <p:txBody>
          <a:bodyPr/>
          <a:lstStyle/>
          <a:p>
            <a:r>
              <a:rPr lang="nb-NO" dirty="0"/>
              <a:t>Dersom man bruker disse to variantene kan det være lurt å avslutte med «empatisk forståelse» for å ende øvelsen på et håpefullt sted. </a:t>
            </a:r>
          </a:p>
          <a:p>
            <a:r>
              <a:rPr lang="nb-NO" dirty="0"/>
              <a:t>Det er også mulig å bruke positive scenarier som for eksempel «Alma har vunnet sin første fotballkamp», dersom man ønsker å tilrettelegge for å utforske det å tenke positivt om seg selv eller andre. </a:t>
            </a:r>
          </a:p>
        </p:txBody>
      </p:sp>
    </p:spTree>
    <p:extLst>
      <p:ext uri="{BB962C8B-B14F-4D97-AF65-F5344CB8AC3E}">
        <p14:creationId xmlns:p14="http://schemas.microsoft.com/office/powerpoint/2010/main" val="46157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3D3-5626-590A-A089-559A029A9B9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0F46845-17C0-9D2E-089B-95E1332C5A64}"/>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Jeg er sørlending/nordlending/østlending etc.</a:t>
            </a:r>
          </a:p>
          <a:p>
            <a:pPr algn="ctr"/>
            <a:endParaRPr lang="nb-NO" sz="2400" dirty="0"/>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4343AE8B-F7BE-BE7A-7802-D302C3B475F1}"/>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Jeg er fra </a:t>
            </a:r>
            <a:r>
              <a:rPr lang="nb-NO" sz="2400" dirty="0" err="1">
                <a:solidFill>
                  <a:schemeClr val="tx1"/>
                </a:solidFill>
              </a:rPr>
              <a:t>sørlandet</a:t>
            </a:r>
            <a:r>
              <a:rPr lang="nb-NO" sz="2400" dirty="0">
                <a:solidFill>
                  <a:schemeClr val="tx1"/>
                </a:solidFill>
              </a:rPr>
              <a:t>/</a:t>
            </a:r>
            <a:r>
              <a:rPr lang="nb-NO" sz="2400" dirty="0" err="1">
                <a:solidFill>
                  <a:schemeClr val="tx1"/>
                </a:solidFill>
              </a:rPr>
              <a:t>nord-norge</a:t>
            </a:r>
            <a:r>
              <a:rPr lang="nb-NO" sz="2400" dirty="0">
                <a:solidFill>
                  <a:schemeClr val="tx1"/>
                </a:solidFill>
              </a:rPr>
              <a:t>/</a:t>
            </a:r>
            <a:r>
              <a:rPr lang="nb-NO" sz="2400" dirty="0" err="1">
                <a:solidFill>
                  <a:schemeClr val="tx1"/>
                </a:solidFill>
              </a:rPr>
              <a:t>østlandet</a:t>
            </a:r>
            <a:r>
              <a:rPr lang="nb-NO" sz="2400" dirty="0">
                <a:solidFill>
                  <a:schemeClr val="tx1"/>
                </a:solidFill>
              </a:rPr>
              <a:t> etc., men føler meg ikke alltid som en sørlending/nordlending/østlending etc. </a:t>
            </a:r>
          </a:p>
          <a:p>
            <a:pPr algn="ctr"/>
            <a:endParaRPr lang="nb-NO" sz="2400" dirty="0">
              <a:solidFill>
                <a:schemeClr val="tx1"/>
              </a:solidFill>
            </a:endParaRP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2386377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061641-0D17-7A21-D33D-FF006B52645E}"/>
              </a:ext>
            </a:extLst>
          </p:cNvPr>
          <p:cNvSpPr>
            <a:spLocks noGrp="1"/>
          </p:cNvSpPr>
          <p:nvPr>
            <p:ph type="ctrTitle"/>
          </p:nvPr>
        </p:nvSpPr>
        <p:spPr>
          <a:xfrm>
            <a:off x="6816575" y="74613"/>
            <a:ext cx="5045298" cy="996780"/>
          </a:xfrm>
        </p:spPr>
        <p:txBody>
          <a:bodyPr>
            <a:normAutofit fontScale="90000"/>
          </a:bodyPr>
          <a:lstStyle/>
          <a:p>
            <a:r>
              <a:rPr lang="nb-NO" dirty="0">
                <a:solidFill>
                  <a:srgbClr val="C00000"/>
                </a:solidFill>
              </a:rPr>
              <a:t>Grupperefleksjon</a:t>
            </a:r>
          </a:p>
        </p:txBody>
      </p:sp>
      <p:sp>
        <p:nvSpPr>
          <p:cNvPr id="3" name="Undertittel 2">
            <a:extLst>
              <a:ext uri="{FF2B5EF4-FFF2-40B4-BE49-F238E27FC236}">
                <a16:creationId xmlns:a16="http://schemas.microsoft.com/office/drawing/2014/main" id="{454048B5-7DD1-2A54-69E2-D078B7C5971F}"/>
              </a:ext>
            </a:extLst>
          </p:cNvPr>
          <p:cNvSpPr>
            <a:spLocks noGrp="1"/>
          </p:cNvSpPr>
          <p:nvPr>
            <p:ph type="subTitle" idx="1"/>
          </p:nvPr>
        </p:nvSpPr>
        <p:spPr>
          <a:xfrm>
            <a:off x="6977575" y="1346200"/>
            <a:ext cx="5045298" cy="5332464"/>
          </a:xfrm>
        </p:spPr>
        <p:txBody>
          <a:bodyPr>
            <a:noAutofit/>
          </a:bodyPr>
          <a:lstStyle/>
          <a:p>
            <a:pPr algn="l">
              <a:lnSpc>
                <a:spcPct val="100000"/>
              </a:lnSpc>
            </a:pPr>
            <a:r>
              <a:rPr lang="nb-NO" sz="2000" b="1" dirty="0">
                <a:solidFill>
                  <a:schemeClr val="tx1"/>
                </a:solidFill>
              </a:rPr>
              <a:t>Tre grupper</a:t>
            </a:r>
          </a:p>
          <a:p>
            <a:pPr algn="l">
              <a:lnSpc>
                <a:spcPct val="100000"/>
              </a:lnSpc>
            </a:pPr>
            <a:endParaRPr lang="nb-NO" sz="2000" dirty="0">
              <a:solidFill>
                <a:schemeClr val="tx1"/>
              </a:solidFill>
            </a:endParaRPr>
          </a:p>
          <a:p>
            <a:pPr algn="l">
              <a:lnSpc>
                <a:spcPct val="100000"/>
              </a:lnSpc>
            </a:pPr>
            <a:r>
              <a:rPr lang="nb-NO" sz="2000" b="1" dirty="0">
                <a:solidFill>
                  <a:schemeClr val="tx1"/>
                </a:solidFill>
              </a:rPr>
              <a:t>Noe tid på hvert bord</a:t>
            </a:r>
          </a:p>
          <a:p>
            <a:pPr marL="800100" lvl="1" indent="-342900" algn="l">
              <a:lnSpc>
                <a:spcPct val="100000"/>
              </a:lnSpc>
              <a:buFont typeface="Arial" panose="020B0604020202020204" pitchFamily="34" charset="0"/>
              <a:buChar char="•"/>
            </a:pPr>
            <a:r>
              <a:rPr lang="nb-NO" dirty="0"/>
              <a:t>Kursholder signaliserer stasjonsbytte</a:t>
            </a:r>
          </a:p>
          <a:p>
            <a:pPr algn="l">
              <a:lnSpc>
                <a:spcPct val="100000"/>
              </a:lnSpc>
            </a:pPr>
            <a:r>
              <a:rPr lang="nb-NO" sz="2000" b="1" dirty="0">
                <a:solidFill>
                  <a:schemeClr val="tx1"/>
                </a:solidFill>
              </a:rPr>
              <a:t>Refleksjon til slutt</a:t>
            </a:r>
          </a:p>
          <a:p>
            <a:pPr marL="800100" lvl="1" indent="-342900" algn="l">
              <a:lnSpc>
                <a:spcPct val="100000"/>
              </a:lnSpc>
              <a:buFont typeface="Arial" panose="020B0604020202020204" pitchFamily="34" charset="0"/>
              <a:buChar char="•"/>
            </a:pPr>
            <a:r>
              <a:rPr lang="nb-NO" dirty="0"/>
              <a:t>Gruppen velger ett punkt som løftes frem i diskusjonen </a:t>
            </a:r>
            <a:endParaRPr lang="nb-NO" sz="2000" dirty="0">
              <a:solidFill>
                <a:schemeClr val="tx1"/>
              </a:solidFill>
              <a:sym typeface="Wingdings" pitchFamily="2" charset="2"/>
            </a:endParaRPr>
          </a:p>
          <a:p>
            <a:pPr algn="l">
              <a:lnSpc>
                <a:spcPct val="100000"/>
              </a:lnSpc>
            </a:pPr>
            <a:endParaRPr lang="nb-N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09EA7DD9-8208-E482-FED2-BAA00B60D16E}"/>
              </a:ext>
            </a:extLst>
          </p:cNvPr>
          <p:cNvSpPr>
            <a:spLocks noGrp="1"/>
          </p:cNvSpPr>
          <p:nvPr>
            <p:ph type="sldNum" sz="quarter" idx="10"/>
          </p:nvPr>
        </p:nvSpPr>
        <p:spPr/>
        <p:txBody>
          <a:bodyPr/>
          <a:lstStyle/>
          <a:p>
            <a:fld id="{CB34E9FF-35ED-4746-A218-B58892FE7A5D}" type="slidenum">
              <a:rPr lang="nb-NO" smtClean="0"/>
              <a:pPr/>
              <a:t>70</a:t>
            </a:fld>
            <a:endParaRPr lang="nb-NO" dirty="0">
              <a:solidFill>
                <a:schemeClr val="bg2"/>
              </a:solidFill>
            </a:endParaRPr>
          </a:p>
        </p:txBody>
      </p:sp>
      <p:pic>
        <p:nvPicPr>
          <p:cNvPr id="2050" name="Picture 2" descr="Samskaping - teori i praksis - Universitetet i Agder">
            <a:extLst>
              <a:ext uri="{FF2B5EF4-FFF2-40B4-BE49-F238E27FC236}">
                <a16:creationId xmlns:a16="http://schemas.microsoft.com/office/drawing/2014/main" id="{FE75573F-326F-4CBB-7F37-419A00BCD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C68E636-8D41-F1DC-4597-FF2A569DC63B}"/>
              </a:ext>
            </a:extLst>
          </p:cNvPr>
          <p:cNvSpPr>
            <a:spLocks noGrp="1"/>
          </p:cNvSpPr>
          <p:nvPr>
            <p:ph idx="1"/>
          </p:nvPr>
        </p:nvSpPr>
        <p:spPr/>
        <p:txBody>
          <a:bodyPr>
            <a:normAutofit/>
          </a:bodyPr>
          <a:lstStyle/>
          <a:p>
            <a:pPr marL="0" indent="0">
              <a:buNone/>
            </a:pPr>
            <a:endParaRPr lang="nb-NO" b="1" dirty="0"/>
          </a:p>
          <a:p>
            <a:pPr marL="0" indent="0">
              <a:buNone/>
            </a:pPr>
            <a:r>
              <a:rPr lang="nb-NO" b="1" dirty="0"/>
              <a:t>Tenk tilbake på din flerkulturelle tabbe – og diskuter:</a:t>
            </a:r>
          </a:p>
          <a:p>
            <a:pPr marL="0" indent="0">
              <a:buNone/>
            </a:pPr>
            <a:endParaRPr lang="nb-NO" dirty="0"/>
          </a:p>
          <a:p>
            <a:r>
              <a:rPr lang="nb-NO" dirty="0"/>
              <a:t>Hva har du lært av tabben?</a:t>
            </a:r>
          </a:p>
          <a:p>
            <a:r>
              <a:rPr lang="nb-NO" dirty="0"/>
              <a:t>Hva må til for å handle annerledes i en fremtidig situasjon?</a:t>
            </a:r>
          </a:p>
          <a:p>
            <a:pPr marL="0" indent="0">
              <a:buNone/>
            </a:pPr>
            <a:endParaRPr lang="nb-NO" dirty="0"/>
          </a:p>
          <a:p>
            <a:endParaRPr lang="nb-NO" dirty="0"/>
          </a:p>
          <a:p>
            <a:endParaRPr lang="nb-NO" dirty="0"/>
          </a:p>
        </p:txBody>
      </p:sp>
      <p:sp>
        <p:nvSpPr>
          <p:cNvPr id="7" name="Tittel 6">
            <a:extLst>
              <a:ext uri="{FF2B5EF4-FFF2-40B4-BE49-F238E27FC236}">
                <a16:creationId xmlns:a16="http://schemas.microsoft.com/office/drawing/2014/main" id="{EBE675F9-B168-F7AE-8F09-94243E314BBD}"/>
              </a:ext>
            </a:extLst>
          </p:cNvPr>
          <p:cNvSpPr>
            <a:spLocks noGrp="1"/>
          </p:cNvSpPr>
          <p:nvPr>
            <p:ph type="title"/>
          </p:nvPr>
        </p:nvSpPr>
        <p:spPr/>
        <p:txBody>
          <a:bodyPr/>
          <a:lstStyle/>
          <a:p>
            <a:r>
              <a:rPr lang="nb-NO" b="1" dirty="0"/>
              <a:t>Bord 1 – refleksjon over egen praksis </a:t>
            </a:r>
            <a:endParaRPr lang="nb-NO" dirty="0"/>
          </a:p>
        </p:txBody>
      </p:sp>
    </p:spTree>
    <p:extLst>
      <p:ext uri="{BB962C8B-B14F-4D97-AF65-F5344CB8AC3E}">
        <p14:creationId xmlns:p14="http://schemas.microsoft.com/office/powerpoint/2010/main" val="297448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D31D-85A0-0274-C9D4-DEA8709C959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8E3F5DD-CFB5-2C61-1F88-E064E205B021}"/>
              </a:ext>
            </a:extLst>
          </p:cNvPr>
          <p:cNvSpPr>
            <a:spLocks noGrp="1"/>
          </p:cNvSpPr>
          <p:nvPr>
            <p:ph type="title"/>
          </p:nvPr>
        </p:nvSpPr>
        <p:spPr/>
        <p:txBody>
          <a:bodyPr/>
          <a:lstStyle/>
          <a:p>
            <a:pPr marL="0" indent="0">
              <a:buNone/>
            </a:pPr>
            <a:r>
              <a:rPr lang="nb-NO" b="1" dirty="0"/>
              <a:t>Bord 2 – exit-lapper</a:t>
            </a:r>
          </a:p>
        </p:txBody>
      </p:sp>
      <p:sp>
        <p:nvSpPr>
          <p:cNvPr id="3" name="Plassholder for innhold 2">
            <a:extLst>
              <a:ext uri="{FF2B5EF4-FFF2-40B4-BE49-F238E27FC236}">
                <a16:creationId xmlns:a16="http://schemas.microsoft.com/office/drawing/2014/main" id="{E20A46ED-49A5-8805-DA5B-0286A688032C}"/>
              </a:ext>
            </a:extLst>
          </p:cNvPr>
          <p:cNvSpPr>
            <a:spLocks noGrp="1"/>
          </p:cNvSpPr>
          <p:nvPr>
            <p:ph idx="1"/>
          </p:nvPr>
        </p:nvSpPr>
        <p:spPr/>
        <p:txBody>
          <a:bodyPr>
            <a:normAutofit/>
          </a:bodyPr>
          <a:lstStyle/>
          <a:p>
            <a:pPr marL="0" indent="0">
              <a:buNone/>
            </a:pPr>
            <a:endParaRPr lang="nb-NO" b="1" dirty="0"/>
          </a:p>
          <a:p>
            <a:pPr marL="0" indent="0">
              <a:buNone/>
            </a:pPr>
            <a:r>
              <a:rPr lang="nb-NO" b="1" dirty="0"/>
              <a:t>Individuelt på </a:t>
            </a:r>
            <a:r>
              <a:rPr lang="nb-NO" b="1" dirty="0" err="1"/>
              <a:t>post-it</a:t>
            </a:r>
            <a:r>
              <a:rPr lang="nb-NO" b="1" dirty="0"/>
              <a:t> lapper:</a:t>
            </a:r>
          </a:p>
          <a:p>
            <a:r>
              <a:rPr lang="nb-NO" dirty="0"/>
              <a:t>Skriv </a:t>
            </a:r>
            <a:r>
              <a:rPr lang="nb-NO" b="1" dirty="0"/>
              <a:t>tre </a:t>
            </a:r>
            <a:r>
              <a:rPr lang="nb-NO" dirty="0"/>
              <a:t>ting du har lært ila dagens kurs</a:t>
            </a:r>
          </a:p>
          <a:p>
            <a:r>
              <a:rPr lang="nb-NO" dirty="0"/>
              <a:t>Skriv </a:t>
            </a:r>
            <a:r>
              <a:rPr lang="nb-NO" b="1" dirty="0"/>
              <a:t>to</a:t>
            </a:r>
            <a:r>
              <a:rPr lang="nb-NO" dirty="0"/>
              <a:t> ting du likte ved dagens kurs</a:t>
            </a:r>
          </a:p>
          <a:p>
            <a:r>
              <a:rPr lang="nb-NO" dirty="0"/>
              <a:t>Skriv</a:t>
            </a:r>
            <a:r>
              <a:rPr lang="nb-NO" b="1" dirty="0"/>
              <a:t> én </a:t>
            </a:r>
            <a:r>
              <a:rPr lang="nb-NO" dirty="0"/>
              <a:t>ting du du fremdeles lurer på, eller vil vite mer om</a:t>
            </a:r>
          </a:p>
          <a:p>
            <a:endParaRPr lang="nb-NO" dirty="0"/>
          </a:p>
          <a:p>
            <a:pPr marL="0" indent="0">
              <a:buNone/>
            </a:pPr>
            <a:r>
              <a:rPr lang="nb-NO" dirty="0"/>
              <a:t>Fest lappene på veggen/bordet før dere går</a:t>
            </a:r>
          </a:p>
          <a:p>
            <a:pPr marL="0" indent="0">
              <a:buNone/>
            </a:pPr>
            <a:endParaRPr lang="nb-NO" dirty="0"/>
          </a:p>
          <a:p>
            <a:endParaRPr lang="nb-NO" dirty="0"/>
          </a:p>
        </p:txBody>
      </p:sp>
    </p:spTree>
    <p:extLst>
      <p:ext uri="{BB962C8B-B14F-4D97-AF65-F5344CB8AC3E}">
        <p14:creationId xmlns:p14="http://schemas.microsoft.com/office/powerpoint/2010/main" val="21747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07C4094-CA46-A124-C0A8-4C574927203D}"/>
              </a:ext>
            </a:extLst>
          </p:cNvPr>
          <p:cNvSpPr>
            <a:spLocks noGrp="1"/>
          </p:cNvSpPr>
          <p:nvPr>
            <p:ph type="body" sz="quarter" idx="13"/>
          </p:nvPr>
        </p:nvSpPr>
        <p:spPr/>
        <p:txBody>
          <a:bodyPr/>
          <a:lstStyle/>
          <a:p>
            <a:endParaRPr lang="nb-NO"/>
          </a:p>
        </p:txBody>
      </p:sp>
      <p:sp>
        <p:nvSpPr>
          <p:cNvPr id="4" name="Plassholder for lysbildenummer 3">
            <a:extLst>
              <a:ext uri="{FF2B5EF4-FFF2-40B4-BE49-F238E27FC236}">
                <a16:creationId xmlns:a16="http://schemas.microsoft.com/office/drawing/2014/main" id="{5FA60E3E-7EC9-6055-DA13-7246E29C68B5}"/>
              </a:ext>
            </a:extLst>
          </p:cNvPr>
          <p:cNvSpPr>
            <a:spLocks noGrp="1"/>
          </p:cNvSpPr>
          <p:nvPr>
            <p:ph type="sldNum" sz="quarter" idx="10"/>
          </p:nvPr>
        </p:nvSpPr>
        <p:spPr/>
        <p:txBody>
          <a:bodyPr/>
          <a:lstStyle/>
          <a:p>
            <a:fld id="{CB34E9FF-35ED-4746-A218-B58892FE7A5D}" type="slidenum">
              <a:rPr lang="nb-NO" smtClean="0"/>
              <a:t>73</a:t>
            </a:fld>
            <a:endParaRPr lang="nb-NO"/>
          </a:p>
        </p:txBody>
      </p:sp>
      <p:pic>
        <p:nvPicPr>
          <p:cNvPr id="5" name="Bilde 4" descr="Et bilde som inneholder tekst, skjermbilde, person, kvinne&#10;&#10;KI-generert innhold kan være feil.">
            <a:extLst>
              <a:ext uri="{FF2B5EF4-FFF2-40B4-BE49-F238E27FC236}">
                <a16:creationId xmlns:a16="http://schemas.microsoft.com/office/drawing/2014/main" id="{07A89FE8-2676-520D-2DB6-C884F754A708}"/>
              </a:ext>
            </a:extLst>
          </p:cNvPr>
          <p:cNvPicPr>
            <a:picLocks noChangeAspect="1"/>
          </p:cNvPicPr>
          <p:nvPr/>
        </p:nvPicPr>
        <p:blipFill>
          <a:blip r:embed="rId3"/>
          <a:srcRect l="1760"/>
          <a:stretch/>
        </p:blipFill>
        <p:spPr>
          <a:xfrm>
            <a:off x="20" y="1282"/>
            <a:ext cx="12191980" cy="6856718"/>
          </a:xfrm>
          <a:prstGeom prst="rect">
            <a:avLst/>
          </a:prstGeom>
        </p:spPr>
      </p:pic>
      <p:sp>
        <p:nvSpPr>
          <p:cNvPr id="2" name="TekstSylinder 1">
            <a:extLst>
              <a:ext uri="{FF2B5EF4-FFF2-40B4-BE49-F238E27FC236}">
                <a16:creationId xmlns:a16="http://schemas.microsoft.com/office/drawing/2014/main" id="{9D204B1B-E392-828C-2661-52BE79DA47C6}"/>
              </a:ext>
            </a:extLst>
          </p:cNvPr>
          <p:cNvSpPr txBox="1"/>
          <p:nvPr/>
        </p:nvSpPr>
        <p:spPr>
          <a:xfrm>
            <a:off x="10808715" y="6515469"/>
            <a:ext cx="1135696" cy="276999"/>
          </a:xfrm>
          <a:prstGeom prst="rect">
            <a:avLst/>
          </a:prstGeom>
          <a:noFill/>
        </p:spPr>
        <p:txBody>
          <a:bodyPr wrap="none" rtlCol="0">
            <a:spAutoFit/>
          </a:bodyPr>
          <a:lstStyle/>
          <a:p>
            <a:r>
              <a:rPr lang="nb-NO" sz="1200" dirty="0">
                <a:solidFill>
                  <a:schemeClr val="bg1"/>
                </a:solidFill>
              </a:rPr>
              <a:t>Kristin Blakstad</a:t>
            </a:r>
          </a:p>
        </p:txBody>
      </p:sp>
      <p:sp>
        <p:nvSpPr>
          <p:cNvPr id="6" name="TekstSylinder 5">
            <a:extLst>
              <a:ext uri="{FF2B5EF4-FFF2-40B4-BE49-F238E27FC236}">
                <a16:creationId xmlns:a16="http://schemas.microsoft.com/office/drawing/2014/main" id="{3FC794D7-08CB-C17B-FE7B-620180964E56}"/>
              </a:ext>
            </a:extLst>
          </p:cNvPr>
          <p:cNvSpPr txBox="1"/>
          <p:nvPr/>
        </p:nvSpPr>
        <p:spPr>
          <a:xfrm>
            <a:off x="1779373" y="6414699"/>
            <a:ext cx="8700511" cy="307777"/>
          </a:xfrm>
          <a:prstGeom prst="rect">
            <a:avLst/>
          </a:prstGeom>
          <a:noFill/>
        </p:spPr>
        <p:txBody>
          <a:bodyPr wrap="square" rtlCol="0">
            <a:spAutoFit/>
          </a:bodyPr>
          <a:lstStyle/>
          <a:p>
            <a:r>
              <a:rPr lang="nb-NO" sz="1400" dirty="0">
                <a:solidFill>
                  <a:srgbClr val="FF0000"/>
                </a:solidFill>
                <a:hlinkClick r:id="rId4">
                  <a:extLst>
                    <a:ext uri="{A12FA001-AC4F-418D-AE19-62706E023703}">
                      <ahyp:hlinkClr xmlns:ahyp="http://schemas.microsoft.com/office/drawing/2018/hyperlinkcolor" val="tx"/>
                    </a:ext>
                  </a:extLst>
                </a:hlinkClick>
              </a:rPr>
              <a:t>https://www.uia.no/studier/program/evu-laererens-rolle-i-mote-med-hatprat-og-etiske-utfordringer-i-klasserommet/</a:t>
            </a:r>
            <a:endParaRPr lang="nb-NO" sz="1400" dirty="0">
              <a:solidFill>
                <a:srgbClr val="FF0000"/>
              </a:solidFill>
            </a:endParaRPr>
          </a:p>
        </p:txBody>
      </p:sp>
    </p:spTree>
    <p:extLst>
      <p:ext uri="{BB962C8B-B14F-4D97-AF65-F5344CB8AC3E}">
        <p14:creationId xmlns:p14="http://schemas.microsoft.com/office/powerpoint/2010/main" val="37948682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94EE-6EFE-5D0C-895E-F2CACB143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524E5-0325-838B-9405-0B31FC90DEA7}"/>
              </a:ext>
            </a:extLst>
          </p:cNvPr>
          <p:cNvSpPr>
            <a:spLocks noGrp="1"/>
          </p:cNvSpPr>
          <p:nvPr>
            <p:ph type="title"/>
          </p:nvPr>
        </p:nvSpPr>
        <p:spPr/>
        <p:txBody>
          <a:bodyPr>
            <a:normAutofit fontScale="90000"/>
          </a:bodyPr>
          <a:lstStyle/>
          <a:p>
            <a:r>
              <a:rPr lang="nb-NO" dirty="0"/>
              <a:t>Fleksibelt deltids-emne</a:t>
            </a:r>
          </a:p>
        </p:txBody>
      </p:sp>
      <p:sp>
        <p:nvSpPr>
          <p:cNvPr id="3" name="Avrundet rektangel 2">
            <a:extLst>
              <a:ext uri="{FF2B5EF4-FFF2-40B4-BE49-F238E27FC236}">
                <a16:creationId xmlns:a16="http://schemas.microsoft.com/office/drawing/2014/main" id="{45FDA4C2-5610-F088-ACCA-17FD88D19415}"/>
              </a:ext>
            </a:extLst>
          </p:cNvPr>
          <p:cNvSpPr/>
          <p:nvPr/>
        </p:nvSpPr>
        <p:spPr>
          <a:xfrm>
            <a:off x="682488" y="1950344"/>
            <a:ext cx="5035824" cy="652785"/>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000" dirty="0">
                <a:solidFill>
                  <a:schemeClr val="tx1"/>
                </a:solidFill>
              </a:rPr>
              <a:t>Lærere i grunnskole og VGS</a:t>
            </a:r>
          </a:p>
        </p:txBody>
      </p:sp>
      <p:sp>
        <p:nvSpPr>
          <p:cNvPr id="4" name="Avrundet rektangel 3">
            <a:extLst>
              <a:ext uri="{FF2B5EF4-FFF2-40B4-BE49-F238E27FC236}">
                <a16:creationId xmlns:a16="http://schemas.microsoft.com/office/drawing/2014/main" id="{D5DDCE1C-192D-2F6C-1247-7FB2B61A8F2D}"/>
              </a:ext>
            </a:extLst>
          </p:cNvPr>
          <p:cNvSpPr/>
          <p:nvPr/>
        </p:nvSpPr>
        <p:spPr>
          <a:xfrm>
            <a:off x="682488" y="2858042"/>
            <a:ext cx="5035824" cy="652785"/>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000" dirty="0">
                <a:solidFill>
                  <a:schemeClr val="tx1"/>
                </a:solidFill>
              </a:rPr>
              <a:t>Heldigitalt – kveld (datoer på hjemmesiden) </a:t>
            </a:r>
          </a:p>
        </p:txBody>
      </p:sp>
      <p:sp>
        <p:nvSpPr>
          <p:cNvPr id="7" name="Avrundet rektangel 6">
            <a:extLst>
              <a:ext uri="{FF2B5EF4-FFF2-40B4-BE49-F238E27FC236}">
                <a16:creationId xmlns:a16="http://schemas.microsoft.com/office/drawing/2014/main" id="{375C4EB9-45FF-AAA8-157D-74EC04E2B986}"/>
              </a:ext>
            </a:extLst>
          </p:cNvPr>
          <p:cNvSpPr/>
          <p:nvPr/>
        </p:nvSpPr>
        <p:spPr>
          <a:xfrm>
            <a:off x="682488" y="3719652"/>
            <a:ext cx="5035824" cy="652785"/>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000" dirty="0">
                <a:solidFill>
                  <a:schemeClr val="tx1"/>
                </a:solidFill>
              </a:rPr>
              <a:t>Studere fra der du bor og ved siden av jobb</a:t>
            </a:r>
          </a:p>
        </p:txBody>
      </p:sp>
      <p:sp>
        <p:nvSpPr>
          <p:cNvPr id="10" name="Avrundet rektangel 9">
            <a:extLst>
              <a:ext uri="{FF2B5EF4-FFF2-40B4-BE49-F238E27FC236}">
                <a16:creationId xmlns:a16="http://schemas.microsoft.com/office/drawing/2014/main" id="{8B6F4F51-A86E-5BA6-BC4B-1F0ECA3616A9}"/>
              </a:ext>
            </a:extLst>
          </p:cNvPr>
          <p:cNvSpPr/>
          <p:nvPr/>
        </p:nvSpPr>
        <p:spPr>
          <a:xfrm>
            <a:off x="682488" y="4581263"/>
            <a:ext cx="5035824" cy="652785"/>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000" dirty="0">
                <a:solidFill>
                  <a:schemeClr val="tx1"/>
                </a:solidFill>
              </a:rPr>
              <a:t>Gratis – kun studieavgift i 2026</a:t>
            </a:r>
          </a:p>
        </p:txBody>
      </p:sp>
      <p:pic>
        <p:nvPicPr>
          <p:cNvPr id="1026" name="Picture 2" descr="Digital undervisning - NLA">
            <a:extLst>
              <a:ext uri="{FF2B5EF4-FFF2-40B4-BE49-F238E27FC236}">
                <a16:creationId xmlns:a16="http://schemas.microsoft.com/office/drawing/2014/main" id="{2959DD1D-B271-EA60-35E2-8CA7FFB78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69724"/>
            <a:ext cx="5935135" cy="3264324"/>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3288199A-0772-87EE-0320-ADDE64E0C601}"/>
              </a:ext>
            </a:extLst>
          </p:cNvPr>
          <p:cNvSpPr txBox="1"/>
          <p:nvPr/>
        </p:nvSpPr>
        <p:spPr>
          <a:xfrm>
            <a:off x="10808715" y="6515469"/>
            <a:ext cx="1135696" cy="276999"/>
          </a:xfrm>
          <a:prstGeom prst="rect">
            <a:avLst/>
          </a:prstGeom>
          <a:noFill/>
        </p:spPr>
        <p:txBody>
          <a:bodyPr wrap="none" rtlCol="0">
            <a:spAutoFit/>
          </a:bodyPr>
          <a:lstStyle/>
          <a:p>
            <a:r>
              <a:rPr lang="nb-NO" sz="1200" dirty="0">
                <a:solidFill>
                  <a:schemeClr val="bg1"/>
                </a:solidFill>
              </a:rPr>
              <a:t>Kristin Blakstad</a:t>
            </a:r>
          </a:p>
        </p:txBody>
      </p:sp>
    </p:spTree>
    <p:extLst>
      <p:ext uri="{BB962C8B-B14F-4D97-AF65-F5344CB8AC3E}">
        <p14:creationId xmlns:p14="http://schemas.microsoft.com/office/powerpoint/2010/main" val="27968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F80A7-1D38-811D-8C95-6262AF66AB9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6B9ACBD-402A-884C-00B1-7C47407F6E62}"/>
              </a:ext>
            </a:extLst>
          </p:cNvPr>
          <p:cNvSpPr>
            <a:spLocks noGrp="1"/>
          </p:cNvSpPr>
          <p:nvPr>
            <p:ph type="title"/>
          </p:nvPr>
        </p:nvSpPr>
        <p:spPr>
          <a:xfrm>
            <a:off x="606286" y="365125"/>
            <a:ext cx="9076975" cy="1274832"/>
          </a:xfrm>
        </p:spPr>
        <p:txBody>
          <a:bodyPr>
            <a:normAutofit/>
          </a:bodyPr>
          <a:lstStyle/>
          <a:p>
            <a:r>
              <a:rPr lang="nb-NO" dirty="0"/>
              <a:t>Hva lærer man om?</a:t>
            </a:r>
          </a:p>
        </p:txBody>
      </p:sp>
      <p:sp>
        <p:nvSpPr>
          <p:cNvPr id="4" name="Avrundet rektangel 3">
            <a:extLst>
              <a:ext uri="{FF2B5EF4-FFF2-40B4-BE49-F238E27FC236}">
                <a16:creationId xmlns:a16="http://schemas.microsoft.com/office/drawing/2014/main" id="{4ED2FF72-B586-F586-261E-A561102D6180}"/>
              </a:ext>
            </a:extLst>
          </p:cNvPr>
          <p:cNvSpPr/>
          <p:nvPr/>
        </p:nvSpPr>
        <p:spPr>
          <a:xfrm>
            <a:off x="6549888" y="2049444"/>
            <a:ext cx="5035824" cy="3716215"/>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000" dirty="0">
                <a:solidFill>
                  <a:schemeClr val="tx1"/>
                </a:solidFill>
              </a:rPr>
              <a:t>Tematikker:</a:t>
            </a:r>
          </a:p>
          <a:p>
            <a:pPr marL="342900" indent="-342900">
              <a:buFont typeface="Arial" panose="020B0604020202020204" pitchFamily="34" charset="0"/>
              <a:buChar char="•"/>
            </a:pPr>
            <a:r>
              <a:rPr lang="nb-NO" sz="2000" dirty="0">
                <a:solidFill>
                  <a:schemeClr val="tx1"/>
                </a:solidFill>
              </a:rPr>
              <a:t>Empati</a:t>
            </a:r>
          </a:p>
          <a:p>
            <a:pPr marL="342900" indent="-342900">
              <a:buFont typeface="Arial" panose="020B0604020202020204" pitchFamily="34" charset="0"/>
              <a:buChar char="•"/>
            </a:pPr>
            <a:r>
              <a:rPr lang="nb-NO" sz="2000" dirty="0">
                <a:solidFill>
                  <a:schemeClr val="tx1"/>
                </a:solidFill>
              </a:rPr>
              <a:t>Hatprat og diskriminerende ytringer</a:t>
            </a:r>
          </a:p>
          <a:p>
            <a:pPr marL="342900" indent="-342900">
              <a:buFont typeface="Arial" panose="020B0604020202020204" pitchFamily="34" charset="0"/>
              <a:buChar char="•"/>
            </a:pPr>
            <a:r>
              <a:rPr lang="nb-NO" sz="2000" dirty="0" err="1">
                <a:solidFill>
                  <a:schemeClr val="tx1"/>
                </a:solidFill>
              </a:rPr>
              <a:t>Flerkulturalitet</a:t>
            </a:r>
            <a:r>
              <a:rPr lang="nb-NO" sz="2000" dirty="0">
                <a:solidFill>
                  <a:schemeClr val="tx1"/>
                </a:solidFill>
              </a:rPr>
              <a:t> </a:t>
            </a:r>
          </a:p>
          <a:p>
            <a:pPr marL="342900" indent="-342900">
              <a:buFont typeface="Arial" panose="020B0604020202020204" pitchFamily="34" charset="0"/>
              <a:buChar char="•"/>
            </a:pPr>
            <a:r>
              <a:rPr lang="nb-NO" sz="2000" dirty="0">
                <a:solidFill>
                  <a:schemeClr val="tx1"/>
                </a:solidFill>
              </a:rPr>
              <a:t>Profesjonsetikk – stressmestring (lærer)</a:t>
            </a:r>
          </a:p>
          <a:p>
            <a:pPr marL="342900" indent="-342900">
              <a:buFont typeface="Arial" panose="020B0604020202020204" pitchFamily="34" charset="0"/>
              <a:buChar char="•"/>
            </a:pPr>
            <a:r>
              <a:rPr lang="nb-NO" sz="2000" dirty="0">
                <a:solidFill>
                  <a:schemeClr val="tx1"/>
                </a:solidFill>
              </a:rPr>
              <a:t>Ressursbank - undervisning</a:t>
            </a:r>
          </a:p>
        </p:txBody>
      </p:sp>
      <p:sp>
        <p:nvSpPr>
          <p:cNvPr id="7" name="Avrundet rektangel 6">
            <a:extLst>
              <a:ext uri="{FF2B5EF4-FFF2-40B4-BE49-F238E27FC236}">
                <a16:creationId xmlns:a16="http://schemas.microsoft.com/office/drawing/2014/main" id="{02F698F9-27CF-4C47-B55B-F20AE677E684}"/>
              </a:ext>
            </a:extLst>
          </p:cNvPr>
          <p:cNvSpPr/>
          <p:nvPr/>
        </p:nvSpPr>
        <p:spPr>
          <a:xfrm>
            <a:off x="687338" y="2049443"/>
            <a:ext cx="5408662" cy="1274832"/>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400" dirty="0">
                <a:solidFill>
                  <a:schemeClr val="tx1"/>
                </a:solidFill>
              </a:rPr>
              <a:t>Forholde seg kritisk til etiske utfordringer som kan oppstå</a:t>
            </a:r>
          </a:p>
        </p:txBody>
      </p:sp>
      <p:sp>
        <p:nvSpPr>
          <p:cNvPr id="8" name="Avrundet rektangel 7">
            <a:extLst>
              <a:ext uri="{FF2B5EF4-FFF2-40B4-BE49-F238E27FC236}">
                <a16:creationId xmlns:a16="http://schemas.microsoft.com/office/drawing/2014/main" id="{F911787C-BD54-6284-1923-0DDF740DFFC6}"/>
              </a:ext>
            </a:extLst>
          </p:cNvPr>
          <p:cNvSpPr/>
          <p:nvPr/>
        </p:nvSpPr>
        <p:spPr>
          <a:xfrm>
            <a:off x="687338" y="3533726"/>
            <a:ext cx="5408662" cy="763310"/>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400" dirty="0">
                <a:solidFill>
                  <a:schemeClr val="tx1"/>
                </a:solidFill>
              </a:rPr>
              <a:t>Analyse, refleksjon, selvbevissthet</a:t>
            </a:r>
          </a:p>
        </p:txBody>
      </p:sp>
      <p:sp>
        <p:nvSpPr>
          <p:cNvPr id="9" name="Avrundet rektangel 8">
            <a:extLst>
              <a:ext uri="{FF2B5EF4-FFF2-40B4-BE49-F238E27FC236}">
                <a16:creationId xmlns:a16="http://schemas.microsoft.com/office/drawing/2014/main" id="{78BE161C-3DBA-6A0E-AF5B-1E2F7F40515B}"/>
              </a:ext>
            </a:extLst>
          </p:cNvPr>
          <p:cNvSpPr/>
          <p:nvPr/>
        </p:nvSpPr>
        <p:spPr>
          <a:xfrm>
            <a:off x="687338" y="4490827"/>
            <a:ext cx="5408662" cy="1274832"/>
          </a:xfrm>
          <a:prstGeom prst="roundRect">
            <a:avLst/>
          </a:prstGeom>
          <a:solidFill>
            <a:schemeClr val="bg2"/>
          </a:solidFill>
        </p:spPr>
        <p:style>
          <a:lnRef idx="3">
            <a:schemeClr val="lt1"/>
          </a:lnRef>
          <a:fillRef idx="1">
            <a:schemeClr val="accent6"/>
          </a:fillRef>
          <a:effectRef idx="1">
            <a:schemeClr val="accent6"/>
          </a:effectRef>
          <a:fontRef idx="minor">
            <a:schemeClr val="lt1"/>
          </a:fontRef>
        </p:style>
        <p:txBody>
          <a:bodyPr rtlCol="0" anchor="ctr"/>
          <a:lstStyle/>
          <a:p>
            <a:r>
              <a:rPr lang="nb-NO" sz="2400" dirty="0">
                <a:solidFill>
                  <a:schemeClr val="tx1"/>
                </a:solidFill>
              </a:rPr>
              <a:t>Reflektere over egne verdier, fremtoning og behov i møte med etiske utfordringer i klasserommet</a:t>
            </a:r>
          </a:p>
        </p:txBody>
      </p:sp>
      <p:sp>
        <p:nvSpPr>
          <p:cNvPr id="10" name="TekstSylinder 9">
            <a:extLst>
              <a:ext uri="{FF2B5EF4-FFF2-40B4-BE49-F238E27FC236}">
                <a16:creationId xmlns:a16="http://schemas.microsoft.com/office/drawing/2014/main" id="{2694C3EB-76C3-FC14-C4FC-4A99BAC5D3C6}"/>
              </a:ext>
            </a:extLst>
          </p:cNvPr>
          <p:cNvSpPr txBox="1"/>
          <p:nvPr/>
        </p:nvSpPr>
        <p:spPr>
          <a:xfrm>
            <a:off x="10808715" y="6515469"/>
            <a:ext cx="1135696" cy="276999"/>
          </a:xfrm>
          <a:prstGeom prst="rect">
            <a:avLst/>
          </a:prstGeom>
          <a:noFill/>
        </p:spPr>
        <p:txBody>
          <a:bodyPr wrap="none" rtlCol="0">
            <a:spAutoFit/>
          </a:bodyPr>
          <a:lstStyle/>
          <a:p>
            <a:r>
              <a:rPr lang="nb-NO" sz="1200" dirty="0">
                <a:solidFill>
                  <a:schemeClr val="bg1"/>
                </a:solidFill>
              </a:rPr>
              <a:t>Kristin Blakstad</a:t>
            </a:r>
          </a:p>
        </p:txBody>
      </p:sp>
    </p:spTree>
    <p:extLst>
      <p:ext uri="{BB962C8B-B14F-4D97-AF65-F5344CB8AC3E}">
        <p14:creationId xmlns:p14="http://schemas.microsoft.com/office/powerpoint/2010/main" val="25921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7E19-B9F5-EAD1-09D8-B73D07214BAE}"/>
            </a:ext>
          </a:extLst>
        </p:cNvPr>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E580AF5C-DD75-4F0D-7B54-05FBC19AFA45}"/>
              </a:ext>
            </a:extLst>
          </p:cNvPr>
          <p:cNvSpPr>
            <a:spLocks noGrp="1"/>
          </p:cNvSpPr>
          <p:nvPr>
            <p:ph type="body" sz="quarter" idx="11"/>
          </p:nvPr>
        </p:nvSpPr>
        <p:spPr>
          <a:xfrm>
            <a:off x="6186917" y="5293667"/>
            <a:ext cx="3208337" cy="1019304"/>
          </a:xfrm>
        </p:spPr>
        <p:txBody>
          <a:bodyPr>
            <a:normAutofit/>
          </a:bodyPr>
          <a:lstStyle/>
          <a:p>
            <a:r>
              <a:rPr lang="nb-NO" sz="1400" dirty="0" err="1"/>
              <a:t>Emneansvarlig</a:t>
            </a:r>
            <a:r>
              <a:rPr lang="nb-NO" sz="1400" dirty="0"/>
              <a:t>:</a:t>
            </a:r>
          </a:p>
          <a:p>
            <a:r>
              <a:rPr lang="nb-NO" sz="1400" dirty="0"/>
              <a:t>Kristin Blakstad</a:t>
            </a:r>
          </a:p>
          <a:p>
            <a:r>
              <a:rPr lang="nb-NO" sz="1400" dirty="0" err="1"/>
              <a:t>Kristin.blakstad@uia.no</a:t>
            </a:r>
            <a:endParaRPr lang="nb-NO" sz="1400" dirty="0"/>
          </a:p>
        </p:txBody>
      </p:sp>
      <p:sp>
        <p:nvSpPr>
          <p:cNvPr id="5" name="Plassholder for lysbildenummer 4">
            <a:extLst>
              <a:ext uri="{FF2B5EF4-FFF2-40B4-BE49-F238E27FC236}">
                <a16:creationId xmlns:a16="http://schemas.microsoft.com/office/drawing/2014/main" id="{2377CA82-CAC8-E9A6-7722-FA2643BFBBF9}"/>
              </a:ext>
            </a:extLst>
          </p:cNvPr>
          <p:cNvSpPr>
            <a:spLocks noGrp="1"/>
          </p:cNvSpPr>
          <p:nvPr>
            <p:ph type="sldNum" sz="quarter" idx="10"/>
          </p:nvPr>
        </p:nvSpPr>
        <p:spPr/>
        <p:txBody>
          <a:bodyPr/>
          <a:lstStyle/>
          <a:p>
            <a:fld id="{CB34E9FF-35ED-4746-A218-B58892FE7A5D}" type="slidenum">
              <a:rPr lang="nb-NO" smtClean="0"/>
              <a:pPr/>
              <a:t>76</a:t>
            </a:fld>
            <a:endParaRPr lang="nb-NO">
              <a:solidFill>
                <a:schemeClr val="bg2"/>
              </a:solidFill>
            </a:endParaRPr>
          </a:p>
        </p:txBody>
      </p:sp>
      <p:sp>
        <p:nvSpPr>
          <p:cNvPr id="8" name="Ellipse 7">
            <a:extLst>
              <a:ext uri="{FF2B5EF4-FFF2-40B4-BE49-F238E27FC236}">
                <a16:creationId xmlns:a16="http://schemas.microsoft.com/office/drawing/2014/main" id="{A752D665-4253-E5B8-4450-FD542E08DA70}"/>
              </a:ext>
            </a:extLst>
          </p:cNvPr>
          <p:cNvSpPr/>
          <p:nvPr/>
        </p:nvSpPr>
        <p:spPr>
          <a:xfrm>
            <a:off x="9530609" y="4682006"/>
            <a:ext cx="2492264" cy="2053756"/>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Undertittel 2">
            <a:extLst>
              <a:ext uri="{FF2B5EF4-FFF2-40B4-BE49-F238E27FC236}">
                <a16:creationId xmlns:a16="http://schemas.microsoft.com/office/drawing/2014/main" id="{422DE2CC-9F69-AB22-CE12-011214FC1671}"/>
              </a:ext>
            </a:extLst>
          </p:cNvPr>
          <p:cNvSpPr>
            <a:spLocks noGrp="1"/>
          </p:cNvSpPr>
          <p:nvPr>
            <p:ph type="subTitle" idx="1"/>
          </p:nvPr>
        </p:nvSpPr>
        <p:spPr>
          <a:xfrm>
            <a:off x="1524000" y="2419822"/>
            <a:ext cx="9144000" cy="521086"/>
          </a:xfrm>
        </p:spPr>
        <p:txBody>
          <a:bodyPr>
            <a:noAutofit/>
          </a:bodyPr>
          <a:lstStyle/>
          <a:p>
            <a:r>
              <a:rPr lang="nb-NO" sz="6000" dirty="0"/>
              <a:t>Ta gjerne kontakt hvis du har spørsmål </a:t>
            </a:r>
            <a:r>
              <a:rPr lang="nb-NO" sz="6000" dirty="0">
                <a:sym typeface="Wingdings" pitchFamily="2" charset="2"/>
              </a:rPr>
              <a:t></a:t>
            </a:r>
          </a:p>
        </p:txBody>
      </p:sp>
    </p:spTree>
    <p:extLst>
      <p:ext uri="{BB962C8B-B14F-4D97-AF65-F5344CB8AC3E}">
        <p14:creationId xmlns:p14="http://schemas.microsoft.com/office/powerpoint/2010/main" val="1370226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6D708A-0494-54B3-8A49-6B65F3306EAC}"/>
              </a:ext>
            </a:extLst>
          </p:cNvPr>
          <p:cNvSpPr>
            <a:spLocks noGrp="1"/>
          </p:cNvSpPr>
          <p:nvPr>
            <p:ph type="title"/>
          </p:nvPr>
        </p:nvSpPr>
        <p:spPr/>
        <p:txBody>
          <a:bodyPr/>
          <a:lstStyle/>
          <a:p>
            <a:r>
              <a:rPr lang="nb-NO" dirty="0"/>
              <a:t>Litteraturliste</a:t>
            </a:r>
          </a:p>
        </p:txBody>
      </p:sp>
      <p:sp>
        <p:nvSpPr>
          <p:cNvPr id="3" name="Plassholder for innhold 2">
            <a:extLst>
              <a:ext uri="{FF2B5EF4-FFF2-40B4-BE49-F238E27FC236}">
                <a16:creationId xmlns:a16="http://schemas.microsoft.com/office/drawing/2014/main" id="{1F513A4F-3F41-1A92-1F3F-03F1D97BD96B}"/>
              </a:ext>
            </a:extLst>
          </p:cNvPr>
          <p:cNvSpPr>
            <a:spLocks noGrp="1"/>
          </p:cNvSpPr>
          <p:nvPr>
            <p:ph idx="1"/>
          </p:nvPr>
        </p:nvSpPr>
        <p:spPr>
          <a:xfrm>
            <a:off x="838200" y="1487424"/>
            <a:ext cx="10515600" cy="4689539"/>
          </a:xfrm>
        </p:spPr>
        <p:txBody>
          <a:bodyPr>
            <a:normAutofit fontScale="25000" lnSpcReduction="20000"/>
          </a:bodyPr>
          <a:lstStyle/>
          <a:p>
            <a:pPr algn="l">
              <a:lnSpc>
                <a:spcPct val="170000"/>
              </a:lnSpc>
            </a:pPr>
            <a:r>
              <a:rPr lang="nb-NO" sz="4800" b="0" i="0" dirty="0" err="1">
                <a:solidFill>
                  <a:srgbClr val="000000"/>
                </a:solidFill>
                <a:effectLst/>
              </a:rPr>
              <a:t>Dembra.no</a:t>
            </a:r>
            <a:r>
              <a:rPr lang="nb-NO" sz="4800" b="0" i="0" dirty="0">
                <a:solidFill>
                  <a:srgbClr val="000000"/>
                </a:solidFill>
                <a:effectLst/>
              </a:rPr>
              <a:t> (u.å</a:t>
            </a:r>
            <a:r>
              <a:rPr lang="nb-NO" sz="4800" dirty="0">
                <a:solidFill>
                  <a:srgbClr val="000000"/>
                </a:solidFill>
              </a:rPr>
              <a:t>.) </a:t>
            </a:r>
            <a:r>
              <a:rPr lang="nb-NO" sz="4800" i="1" dirty="0">
                <a:solidFill>
                  <a:srgbClr val="000000"/>
                </a:solidFill>
              </a:rPr>
              <a:t>Hvilke verdier er viktige for deg</a:t>
            </a:r>
            <a:r>
              <a:rPr lang="nb-NO" sz="4800" dirty="0">
                <a:solidFill>
                  <a:srgbClr val="000000"/>
                </a:solidFill>
              </a:rPr>
              <a:t>. </a:t>
            </a:r>
            <a:r>
              <a:rPr lang="nb-NO" sz="4800" dirty="0">
                <a:effectLst/>
              </a:rPr>
              <a:t>[</a:t>
            </a:r>
            <a:r>
              <a:rPr lang="nb-NO" sz="4800" dirty="0">
                <a:solidFill>
                  <a:srgbClr val="000000"/>
                </a:solidFill>
              </a:rPr>
              <a:t>Undervisningsopplegg uten forfatter</a:t>
            </a:r>
            <a:r>
              <a:rPr lang="nb-NO" sz="4800" dirty="0">
                <a:effectLst/>
              </a:rPr>
              <a:t>]. Hentet 3.1.25: </a:t>
            </a:r>
            <a:r>
              <a:rPr lang="nb-NO" sz="4800" dirty="0">
                <a:effectLst/>
                <a:hlinkClick r:id="rId2"/>
              </a:rPr>
              <a:t>https://www.dembra.no/no/undervisningsopplegg/hvilke-verdier-er-viktige-for-deg</a:t>
            </a:r>
            <a:r>
              <a:rPr lang="nb-NO" sz="4800" dirty="0">
                <a:effectLst/>
              </a:rPr>
              <a:t> </a:t>
            </a:r>
          </a:p>
          <a:p>
            <a:pPr>
              <a:lnSpc>
                <a:spcPct val="170000"/>
              </a:lnSpc>
            </a:pPr>
            <a:r>
              <a:rPr lang="nb-NO" sz="4800" b="0" i="1" dirty="0">
                <a:solidFill>
                  <a:srgbClr val="000000"/>
                </a:solidFill>
                <a:effectLst/>
              </a:rPr>
              <a:t>Fordomstreet </a:t>
            </a:r>
            <a:r>
              <a:rPr lang="nb-NO" sz="4800" b="0" i="0" dirty="0">
                <a:solidFill>
                  <a:srgbClr val="000000"/>
                </a:solidFill>
                <a:effectLst/>
              </a:rPr>
              <a:t>er en bearbeidelse av et undervisningsopplegg hentet fra </a:t>
            </a:r>
            <a:r>
              <a:rPr lang="nb-NO" sz="4800" b="0" i="0" dirty="0" err="1">
                <a:solidFill>
                  <a:srgbClr val="000000"/>
                </a:solidFill>
                <a:effectLst/>
              </a:rPr>
              <a:t>Keen</a:t>
            </a:r>
            <a:r>
              <a:rPr lang="nb-NO" sz="4800" b="0" i="0" dirty="0">
                <a:solidFill>
                  <a:srgbClr val="000000"/>
                </a:solidFill>
                <a:effectLst/>
              </a:rPr>
              <a:t>, E., </a:t>
            </a:r>
            <a:r>
              <a:rPr lang="nb-NO" sz="4800" b="0" i="0" dirty="0" err="1">
                <a:solidFill>
                  <a:srgbClr val="000000"/>
                </a:solidFill>
                <a:effectLst/>
              </a:rPr>
              <a:t>Georgescu</a:t>
            </a:r>
            <a:r>
              <a:rPr lang="nb-NO" sz="4800" b="0" i="0" dirty="0">
                <a:solidFill>
                  <a:srgbClr val="000000"/>
                </a:solidFill>
                <a:effectLst/>
              </a:rPr>
              <a:t>, M. (2014). </a:t>
            </a:r>
            <a:r>
              <a:rPr lang="nb-NO" sz="4800" b="0" i="1" dirty="0" err="1">
                <a:solidFill>
                  <a:srgbClr val="000000"/>
                </a:solidFill>
                <a:effectLst/>
              </a:rPr>
              <a:t>Bookmarks</a:t>
            </a:r>
            <a:r>
              <a:rPr lang="nb-NO" sz="4800" b="0" i="1" dirty="0">
                <a:solidFill>
                  <a:srgbClr val="000000"/>
                </a:solidFill>
                <a:effectLst/>
              </a:rPr>
              <a:t> – en håndbok for forebygging av hatprat på nettet gjennom menneskerettserklæringen. </a:t>
            </a:r>
            <a:r>
              <a:rPr lang="nb-NO" sz="4800" b="0" i="0" dirty="0">
                <a:solidFill>
                  <a:srgbClr val="000000"/>
                </a:solidFill>
                <a:effectLst/>
              </a:rPr>
              <a:t>Europarådet/ Det Europeiske </a:t>
            </a:r>
            <a:r>
              <a:rPr lang="nb-NO" sz="4800" b="0" i="0" dirty="0" err="1">
                <a:solidFill>
                  <a:srgbClr val="000000"/>
                </a:solidFill>
                <a:effectLst/>
              </a:rPr>
              <a:t>Wergelandsenteret</a:t>
            </a:r>
            <a:r>
              <a:rPr lang="nb-NO" sz="4800" b="0" i="0" dirty="0">
                <a:solidFill>
                  <a:srgbClr val="000000"/>
                </a:solidFill>
                <a:effectLst/>
              </a:rPr>
              <a:t>. Oslo. Hentet fra </a:t>
            </a:r>
            <a:r>
              <a:rPr lang="nb-NO" sz="4800" b="0" i="0" dirty="0" err="1">
                <a:solidFill>
                  <a:srgbClr val="000000"/>
                </a:solidFill>
                <a:effectLst/>
              </a:rPr>
              <a:t>dembra.no</a:t>
            </a:r>
            <a:r>
              <a:rPr lang="nb-NO" sz="4800" b="0" i="0" dirty="0">
                <a:solidFill>
                  <a:srgbClr val="000000"/>
                </a:solidFill>
                <a:effectLst/>
              </a:rPr>
              <a:t> (3.1.25): </a:t>
            </a:r>
            <a:r>
              <a:rPr lang="nb-NO" sz="4800" b="0" i="0" dirty="0">
                <a:solidFill>
                  <a:srgbClr val="000000"/>
                </a:solidFill>
                <a:effectLst/>
                <a:hlinkClick r:id="rId3"/>
              </a:rPr>
              <a:t>https://www.dembra.no/no/undervisningsopplegg/fordomstreet</a:t>
            </a:r>
            <a:r>
              <a:rPr lang="nb-NO" sz="4800" b="0" i="0" dirty="0">
                <a:solidFill>
                  <a:srgbClr val="000000"/>
                </a:solidFill>
                <a:effectLst/>
              </a:rPr>
              <a:t> </a:t>
            </a:r>
          </a:p>
          <a:p>
            <a:pPr>
              <a:lnSpc>
                <a:spcPct val="170000"/>
              </a:lnSpc>
            </a:pPr>
            <a:r>
              <a:rPr lang="nb-NO" sz="4800" dirty="0">
                <a:solidFill>
                  <a:srgbClr val="000000"/>
                </a:solidFill>
              </a:rPr>
              <a:t>Link til livet – lekøvelser </a:t>
            </a:r>
            <a:r>
              <a:rPr lang="nb-NO" sz="4800" dirty="0">
                <a:solidFill>
                  <a:srgbClr val="000000"/>
                </a:solidFill>
                <a:hlinkClick r:id="rId4"/>
              </a:rPr>
              <a:t>https://www.linktillivet.no/filer/Ovelser_og_leker_LINK.pdf</a:t>
            </a:r>
            <a:r>
              <a:rPr lang="nb-NO" sz="4800" dirty="0">
                <a:solidFill>
                  <a:srgbClr val="000000"/>
                </a:solidFill>
              </a:rPr>
              <a:t> </a:t>
            </a:r>
            <a:endParaRPr lang="nb-NO" sz="4800" b="0" i="0" dirty="0">
              <a:solidFill>
                <a:srgbClr val="000000"/>
              </a:solidFill>
              <a:effectLst/>
            </a:endParaRPr>
          </a:p>
          <a:p>
            <a:pPr>
              <a:lnSpc>
                <a:spcPct val="170000"/>
              </a:lnSpc>
            </a:pPr>
            <a:r>
              <a:rPr lang="nb-NO" sz="4800" dirty="0"/>
              <a:t>Ohnstad, F., O. (2018). </a:t>
            </a:r>
            <a:r>
              <a:rPr lang="nb-NO" sz="4800" i="1" dirty="0"/>
              <a:t>Profesjonsetikk i skolen. Læreres etiske ansvar </a:t>
            </a:r>
            <a:r>
              <a:rPr lang="nb-NO" sz="4800" dirty="0"/>
              <a:t>(3. utg.).Cappelen Damm Akademisk</a:t>
            </a:r>
            <a:endParaRPr lang="nb-NO" sz="4800" dirty="0">
              <a:effectLst/>
            </a:endParaRPr>
          </a:p>
          <a:p>
            <a:pPr algn="l">
              <a:lnSpc>
                <a:spcPct val="170000"/>
              </a:lnSpc>
            </a:pPr>
            <a:r>
              <a:rPr lang="nb-NO" sz="4800" b="0" i="0" dirty="0" err="1">
                <a:effectLst/>
              </a:rPr>
              <a:t>Spernes</a:t>
            </a:r>
            <a:r>
              <a:rPr lang="nb-NO" sz="4800" b="0" i="0" dirty="0">
                <a:effectLst/>
              </a:rPr>
              <a:t>, K. (2019) Kulturelt mangfold i videregående skole i K. Lyngsnes, &amp; M. Rismark, Yrkesopplæring (1. utgave.). Gyldendal.</a:t>
            </a:r>
          </a:p>
          <a:p>
            <a:pPr>
              <a:lnSpc>
                <a:spcPct val="170000"/>
              </a:lnSpc>
            </a:pPr>
            <a:r>
              <a:rPr lang="nb-NO" sz="4800" b="0" i="0" dirty="0">
                <a:solidFill>
                  <a:srgbClr val="000000"/>
                </a:solidFill>
                <a:effectLst/>
              </a:rPr>
              <a:t>Sæther, E., Erdal, F. S., Faye, R., &amp; </a:t>
            </a:r>
            <a:r>
              <a:rPr lang="nb-NO" sz="4800" b="0" i="0" dirty="0" err="1">
                <a:solidFill>
                  <a:srgbClr val="000000"/>
                </a:solidFill>
                <a:effectLst/>
              </a:rPr>
              <a:t>Moldrheim</a:t>
            </a:r>
            <a:r>
              <a:rPr lang="nb-NO" sz="4800" b="0" i="0" dirty="0">
                <a:solidFill>
                  <a:srgbClr val="000000"/>
                </a:solidFill>
                <a:effectLst/>
              </a:rPr>
              <a:t>, S. (u.å.). </a:t>
            </a:r>
            <a:r>
              <a:rPr lang="nb-NO" sz="4800" i="1" dirty="0">
                <a:solidFill>
                  <a:srgbClr val="000000"/>
                </a:solidFill>
              </a:rPr>
              <a:t>Ett skritt frem.</a:t>
            </a:r>
            <a:r>
              <a:rPr lang="nb-NO" sz="4800" dirty="0">
                <a:solidFill>
                  <a:srgbClr val="000000"/>
                </a:solidFill>
              </a:rPr>
              <a:t> </a:t>
            </a:r>
            <a:r>
              <a:rPr lang="nb-NO" sz="4800" b="0" dirty="0">
                <a:solidFill>
                  <a:srgbClr val="000000"/>
                </a:solidFill>
                <a:effectLst/>
              </a:rPr>
              <a:t>etter</a:t>
            </a:r>
            <a:r>
              <a:rPr lang="nb-NO" sz="4800" b="0" i="0" dirty="0">
                <a:solidFill>
                  <a:srgbClr val="000000"/>
                </a:solidFill>
                <a:effectLst/>
              </a:rPr>
              <a:t> modell fra Europarådets One </a:t>
            </a:r>
            <a:r>
              <a:rPr lang="nb-NO" sz="4800" b="0" i="0" dirty="0" err="1">
                <a:solidFill>
                  <a:srgbClr val="000000"/>
                </a:solidFill>
                <a:effectLst/>
              </a:rPr>
              <a:t>Step</a:t>
            </a:r>
            <a:r>
              <a:rPr lang="nb-NO" sz="4800" b="0" i="0" dirty="0">
                <a:solidFill>
                  <a:srgbClr val="000000"/>
                </a:solidFill>
                <a:effectLst/>
              </a:rPr>
              <a:t> Forward (The Compass, </a:t>
            </a:r>
            <a:r>
              <a:rPr lang="nb-NO" sz="4800" b="0" i="0" dirty="0" err="1">
                <a:solidFill>
                  <a:srgbClr val="000000"/>
                </a:solidFill>
                <a:effectLst/>
              </a:rPr>
              <a:t>CoE</a:t>
            </a:r>
            <a:r>
              <a:rPr lang="nb-NO" sz="4800" dirty="0">
                <a:solidFill>
                  <a:srgbClr val="000000"/>
                </a:solidFill>
              </a:rPr>
              <a:t>). </a:t>
            </a:r>
            <a:r>
              <a:rPr lang="nb-NO" sz="4800" dirty="0">
                <a:effectLst/>
              </a:rPr>
              <a:t>[</a:t>
            </a:r>
            <a:r>
              <a:rPr lang="nb-NO" sz="4800" dirty="0">
                <a:solidFill>
                  <a:srgbClr val="000000"/>
                </a:solidFill>
              </a:rPr>
              <a:t>Undervisningsopplegg</a:t>
            </a:r>
            <a:r>
              <a:rPr lang="nb-NO" sz="4800" dirty="0">
                <a:effectLst/>
              </a:rPr>
              <a:t>]</a:t>
            </a:r>
            <a:r>
              <a:rPr lang="nb-NO" sz="4800" dirty="0" err="1">
                <a:solidFill>
                  <a:srgbClr val="000000"/>
                </a:solidFill>
              </a:rPr>
              <a:t>Dembra</a:t>
            </a:r>
            <a:r>
              <a:rPr lang="nb-NO" sz="4800" b="0" i="0" dirty="0" err="1">
                <a:solidFill>
                  <a:srgbClr val="000000"/>
                </a:solidFill>
                <a:effectLst/>
              </a:rPr>
              <a:t>.no</a:t>
            </a:r>
            <a:r>
              <a:rPr lang="nb-NO" sz="4800" dirty="0">
                <a:solidFill>
                  <a:srgbClr val="000000"/>
                </a:solidFill>
              </a:rPr>
              <a:t>, </a:t>
            </a:r>
            <a:r>
              <a:rPr lang="nb-NO" sz="4800" b="0" i="0" dirty="0">
                <a:solidFill>
                  <a:srgbClr val="000000"/>
                </a:solidFill>
                <a:effectLst/>
              </a:rPr>
              <a:t>hentet 3.1.25: </a:t>
            </a:r>
            <a:r>
              <a:rPr lang="nb-NO" sz="4800" b="0" i="0" dirty="0">
                <a:solidFill>
                  <a:srgbClr val="000000"/>
                </a:solidFill>
                <a:effectLst/>
                <a:hlinkClick r:id="rId5"/>
              </a:rPr>
              <a:t>https://www.dembra.no/no/undervisningsopplegg/ett-skritt-frem</a:t>
            </a:r>
            <a:r>
              <a:rPr lang="nb-NO" sz="4800" b="0" i="0" dirty="0">
                <a:solidFill>
                  <a:srgbClr val="000000"/>
                </a:solidFill>
                <a:effectLst/>
              </a:rPr>
              <a:t> </a:t>
            </a:r>
          </a:p>
          <a:p>
            <a:pPr>
              <a:lnSpc>
                <a:spcPct val="170000"/>
              </a:lnSpc>
            </a:pPr>
            <a:r>
              <a:rPr lang="nb-NO" sz="4800" b="0" i="0" dirty="0" err="1">
                <a:solidFill>
                  <a:srgbClr val="000000"/>
                </a:solidFill>
                <a:effectLst/>
              </a:rPr>
              <a:t>Westrheim</a:t>
            </a:r>
            <a:r>
              <a:rPr lang="nb-NO" sz="4800" b="0" i="0" dirty="0">
                <a:solidFill>
                  <a:srgbClr val="000000"/>
                </a:solidFill>
                <a:effectLst/>
              </a:rPr>
              <a:t>, K. G. (2020) Den flerkulturelle skolen i R. J. Krumsvik, &amp; R.</a:t>
            </a:r>
            <a:r>
              <a:rPr lang="nb-NO" sz="4800" dirty="0">
                <a:solidFill>
                  <a:srgbClr val="000000"/>
                </a:solidFill>
              </a:rPr>
              <a:t> </a:t>
            </a:r>
            <a:r>
              <a:rPr lang="nb-NO" sz="4800" b="0" i="0" dirty="0" err="1">
                <a:solidFill>
                  <a:srgbClr val="000000"/>
                </a:solidFill>
                <a:effectLst/>
              </a:rPr>
              <a:t>Säljö</a:t>
            </a:r>
            <a:r>
              <a:rPr lang="nb-NO" sz="4800" b="0" i="0" dirty="0">
                <a:solidFill>
                  <a:srgbClr val="000000"/>
                </a:solidFill>
                <a:effectLst/>
              </a:rPr>
              <a:t> (Red.), Praktisk-pedagogisk utdanning: En antologi (2. utgave, s.393 - 427). Fagbokforlaget. (Kap. 14)</a:t>
            </a:r>
          </a:p>
          <a:p>
            <a:pPr>
              <a:lnSpc>
                <a:spcPct val="170000"/>
              </a:lnSpc>
            </a:pPr>
            <a:r>
              <a:rPr lang="nb-NO" sz="4800" dirty="0"/>
              <a:t>Winther, H. (2014). Kroppen som læremester – guide til </a:t>
            </a:r>
            <a:r>
              <a:rPr lang="nb-NO" sz="4800" dirty="0" err="1"/>
              <a:t>kommunikasjonstræning</a:t>
            </a:r>
            <a:r>
              <a:rPr lang="nb-NO" sz="4800" dirty="0"/>
              <a:t>, </a:t>
            </a:r>
            <a:r>
              <a:rPr lang="nb-NO" sz="4800" dirty="0" err="1"/>
              <a:t>lederskab</a:t>
            </a:r>
            <a:r>
              <a:rPr lang="nb-NO" sz="4800" dirty="0"/>
              <a:t> og personlig </a:t>
            </a:r>
            <a:r>
              <a:rPr lang="nb-NO" sz="4800" dirty="0" err="1"/>
              <a:t>udvikling</a:t>
            </a:r>
            <a:r>
              <a:rPr lang="nb-NO" sz="4800" dirty="0"/>
              <a:t> i </a:t>
            </a:r>
            <a:r>
              <a:rPr lang="nb-NO" sz="4800" dirty="0" err="1"/>
              <a:t>professionel</a:t>
            </a:r>
            <a:r>
              <a:rPr lang="nb-NO" sz="4800" dirty="0"/>
              <a:t> praksis. I H. Winther (Red.), </a:t>
            </a:r>
            <a:r>
              <a:rPr lang="nb-NO" sz="4800" i="1" dirty="0"/>
              <a:t>Kroppens </a:t>
            </a:r>
            <a:r>
              <a:rPr lang="nb-NO" sz="4800" i="1" dirty="0" err="1"/>
              <a:t>sprog</a:t>
            </a:r>
            <a:r>
              <a:rPr lang="nb-NO" sz="4800" i="1" dirty="0"/>
              <a:t> i </a:t>
            </a:r>
            <a:r>
              <a:rPr lang="nb-NO" sz="4800" i="1" dirty="0" err="1"/>
              <a:t>professionel</a:t>
            </a:r>
            <a:r>
              <a:rPr lang="nb-NO" sz="4800" i="1" dirty="0"/>
              <a:t> praksis – om kontakt, nærvær, </a:t>
            </a:r>
            <a:r>
              <a:rPr lang="nb-NO" sz="4800" i="1" dirty="0" err="1"/>
              <a:t>lederskab</a:t>
            </a:r>
            <a:r>
              <a:rPr lang="nb-NO" sz="4800" i="1" dirty="0"/>
              <a:t> og personlig </a:t>
            </a:r>
            <a:r>
              <a:rPr lang="nb-NO" sz="4800" i="1" dirty="0" err="1"/>
              <a:t>kommunikation</a:t>
            </a:r>
            <a:r>
              <a:rPr lang="nb-NO" sz="4800" i="1" dirty="0"/>
              <a:t> </a:t>
            </a:r>
            <a:r>
              <a:rPr lang="nb-NO" sz="4800" dirty="0"/>
              <a:t>(s. 165-180). Billesø &amp; </a:t>
            </a:r>
            <a:r>
              <a:rPr lang="nb-NO" sz="4800" dirty="0" err="1"/>
              <a:t>Baltzer</a:t>
            </a:r>
            <a:r>
              <a:rPr lang="nb-NO" sz="4800" dirty="0"/>
              <a:t>.</a:t>
            </a:r>
            <a:br>
              <a:rPr lang="nb-NO" sz="4800" b="0" i="0" dirty="0">
                <a:solidFill>
                  <a:srgbClr val="000000"/>
                </a:solidFill>
                <a:effectLst/>
              </a:rPr>
            </a:br>
            <a:endParaRPr lang="nb-NO" sz="4800" b="0" i="0" dirty="0">
              <a:solidFill>
                <a:srgbClr val="000000"/>
              </a:solidFill>
              <a:effectLst/>
            </a:endParaRPr>
          </a:p>
          <a:p>
            <a:endParaRPr lang="nb-NO" dirty="0"/>
          </a:p>
        </p:txBody>
      </p:sp>
    </p:spTree>
    <p:extLst>
      <p:ext uri="{BB962C8B-B14F-4D97-AF65-F5344CB8AC3E}">
        <p14:creationId xmlns:p14="http://schemas.microsoft.com/office/powerpoint/2010/main" val="1533895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70BFF0-4B2C-0C7B-DF71-659190189118}"/>
              </a:ext>
            </a:extLst>
          </p:cNvPr>
          <p:cNvSpPr>
            <a:spLocks noGrp="1"/>
          </p:cNvSpPr>
          <p:nvPr>
            <p:ph type="ctrTitle"/>
          </p:nvPr>
        </p:nvSpPr>
        <p:spPr>
          <a:xfrm>
            <a:off x="1524000" y="1560245"/>
            <a:ext cx="9144000" cy="2387600"/>
          </a:xfrm>
        </p:spPr>
        <p:txBody>
          <a:bodyPr/>
          <a:lstStyle/>
          <a:p>
            <a:r>
              <a:rPr lang="nb-NO" dirty="0"/>
              <a:t>Takk!</a:t>
            </a:r>
          </a:p>
        </p:txBody>
      </p:sp>
      <p:sp>
        <p:nvSpPr>
          <p:cNvPr id="4" name="Plassholder for tekst 3">
            <a:extLst>
              <a:ext uri="{FF2B5EF4-FFF2-40B4-BE49-F238E27FC236}">
                <a16:creationId xmlns:a16="http://schemas.microsoft.com/office/drawing/2014/main" id="{006932EB-A7C3-12AA-FAD0-3E93E5059726}"/>
              </a:ext>
            </a:extLst>
          </p:cNvPr>
          <p:cNvSpPr>
            <a:spLocks noGrp="1"/>
          </p:cNvSpPr>
          <p:nvPr>
            <p:ph type="body" sz="quarter" idx="11"/>
          </p:nvPr>
        </p:nvSpPr>
        <p:spPr/>
        <p:txBody>
          <a:bodyPr/>
          <a:lstStyle/>
          <a:p>
            <a:endParaRPr lang="nb-NO"/>
          </a:p>
        </p:txBody>
      </p:sp>
    </p:spTree>
    <p:extLst>
      <p:ext uri="{BB962C8B-B14F-4D97-AF65-F5344CB8AC3E}">
        <p14:creationId xmlns:p14="http://schemas.microsoft.com/office/powerpoint/2010/main" val="111856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3A93E-8CA8-B8A7-26D5-2AA30CC7FBF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9D260C2-7DD1-04CE-5949-048762480116}"/>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Jeg har bodd i utlandet</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2856A4EF-0690-8E91-471F-212E43D19177}"/>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Jeg har aldri bodd i utlandet</a:t>
            </a: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3504466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6E754-7BFC-53DB-4678-17CAEFC90B0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C07005A2-92A4-B568-340C-BC26D87386C0}"/>
              </a:ext>
            </a:extLst>
          </p:cNvPr>
          <p:cNvSpPr/>
          <p:nvPr/>
        </p:nvSpPr>
        <p:spPr>
          <a:xfrm>
            <a:off x="900953" y="739588"/>
            <a:ext cx="4886530" cy="53922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Jeg har bodd på ulike steder i Norge</a:t>
            </a:r>
          </a:p>
          <a:p>
            <a:pPr algn="ctr"/>
            <a:r>
              <a:rPr lang="nb-NO" sz="2400" dirty="0"/>
              <a:t>(Stå)</a:t>
            </a:r>
          </a:p>
          <a:p>
            <a:pPr algn="ctr"/>
            <a:endParaRPr lang="nb-NO" sz="2400" dirty="0"/>
          </a:p>
        </p:txBody>
      </p:sp>
      <p:sp>
        <p:nvSpPr>
          <p:cNvPr id="5" name="Rektangel 4">
            <a:extLst>
              <a:ext uri="{FF2B5EF4-FFF2-40B4-BE49-F238E27FC236}">
                <a16:creationId xmlns:a16="http://schemas.microsoft.com/office/drawing/2014/main" id="{32D49314-E88D-017E-26E6-27A398E5DFEA}"/>
              </a:ext>
            </a:extLst>
          </p:cNvPr>
          <p:cNvSpPr/>
          <p:nvPr/>
        </p:nvSpPr>
        <p:spPr>
          <a:xfrm>
            <a:off x="5787482" y="739588"/>
            <a:ext cx="4886530" cy="5392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Jeg har ikke bodd på ulike steder i Norge</a:t>
            </a:r>
          </a:p>
          <a:p>
            <a:pPr algn="ctr"/>
            <a:r>
              <a:rPr lang="nb-NO" sz="2400" dirty="0">
                <a:solidFill>
                  <a:schemeClr val="tx1"/>
                </a:solidFill>
              </a:rPr>
              <a:t>(Sitt) </a:t>
            </a:r>
          </a:p>
          <a:p>
            <a:pPr algn="ctr"/>
            <a:endParaRPr lang="nb-NO" sz="2400" dirty="0">
              <a:solidFill>
                <a:schemeClr val="tx1"/>
              </a:solidFill>
            </a:endParaRPr>
          </a:p>
        </p:txBody>
      </p:sp>
    </p:spTree>
    <p:extLst>
      <p:ext uri="{BB962C8B-B14F-4D97-AF65-F5344CB8AC3E}">
        <p14:creationId xmlns:p14="http://schemas.microsoft.com/office/powerpoint/2010/main" val="198208881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889</TotalTime>
  <Words>3722</Words>
  <Application>Microsoft Macintosh PowerPoint</Application>
  <PresentationFormat>Widescreen</PresentationFormat>
  <Paragraphs>539</Paragraphs>
  <Slides>78</Slides>
  <Notes>21</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78</vt:i4>
      </vt:variant>
    </vt:vector>
  </HeadingPairs>
  <TitlesOfParts>
    <vt:vector size="87" baseType="lpstr">
      <vt:lpstr>__riposte_dc125f</vt:lpstr>
      <vt:lpstr>Aptos</vt:lpstr>
      <vt:lpstr>Aptos Display</vt:lpstr>
      <vt:lpstr>Arial</vt:lpstr>
      <vt:lpstr>Arial</vt:lpstr>
      <vt:lpstr>Calibri</vt:lpstr>
      <vt:lpstr>Helvetica</vt:lpstr>
      <vt:lpstr>Wingdings</vt:lpstr>
      <vt:lpstr>Office-tema</vt:lpstr>
      <vt:lpstr>Flerkulturalitet og lærerens rolle i undervisningen</vt:lpstr>
      <vt:lpstr>Program</vt:lpstr>
      <vt:lpstr>Vi skal se på</vt:lpstr>
      <vt:lpstr>Oppvarming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Introduksjonsrunde</vt:lpstr>
      <vt:lpstr>Litt teori</vt:lpstr>
      <vt:lpstr>Den flerkulturelle skolen</vt:lpstr>
      <vt:lpstr>Den flerkulturelle skolen</vt:lpstr>
      <vt:lpstr>Flerkulturalitet</vt:lpstr>
      <vt:lpstr>Ulike kulturforståelser</vt:lpstr>
      <vt:lpstr>Ulike kulturforståelser</vt:lpstr>
      <vt:lpstr>Kjenner du deg igjen i de ulike kulturforståelsene?</vt:lpstr>
      <vt:lpstr>En flerkulturell skole</vt:lpstr>
      <vt:lpstr>Banks’ fem dimensjoner for en flerkulturell skole</vt:lpstr>
      <vt:lpstr>Hvordan jobber deres skole med flerkulturalitet?</vt:lpstr>
      <vt:lpstr>Lærerens rolle i møte med flerkulturalitet</vt:lpstr>
      <vt:lpstr>Anerkjennelse av forskjellighet</vt:lpstr>
      <vt:lpstr>Anerkjennelse - privat sfære</vt:lpstr>
      <vt:lpstr>Juridisk anerkjennelse</vt:lpstr>
      <vt:lpstr>Anerkjennelse - solidarisk sfære</vt:lpstr>
      <vt:lpstr>Våre fordommer</vt:lpstr>
      <vt:lpstr>Lærer som rollemodell for mangfold</vt:lpstr>
      <vt:lpstr>Etikk og etiske dilemmaer</vt:lpstr>
      <vt:lpstr>Lærerens rolle</vt:lpstr>
      <vt:lpstr>Ulike tilnærminger til etiske dilemmaer</vt:lpstr>
      <vt:lpstr>Ulike tilnærminger til etiske dilemmaer</vt:lpstr>
      <vt:lpstr>Unnvikende tilnærminger til etiske dilemmaer</vt:lpstr>
      <vt:lpstr>Emosjonell tilnærming til etiske dilemmaer</vt:lpstr>
      <vt:lpstr>Konvensjonell tilnærming til etiske dilemmaer</vt:lpstr>
      <vt:lpstr>Dogmatisk tilnærming til etiske dilemmaer</vt:lpstr>
      <vt:lpstr>Juridisk tilnærming til etiske dilemmaer</vt:lpstr>
      <vt:lpstr>Reflekterende strategi - tilnærming</vt:lpstr>
      <vt:lpstr>Hvilke erfaringer har du med de ulike tilnærmingsmåtene?</vt:lpstr>
      <vt:lpstr>Formidling</vt:lpstr>
      <vt:lpstr>PowerPoint-presentasjon</vt:lpstr>
      <vt:lpstr>Selvbevissthet</vt:lpstr>
      <vt:lpstr>På hvilken måte kan kroppsspråket vårt signalisere våre holdninger og verdier?</vt:lpstr>
      <vt:lpstr>Pause</vt:lpstr>
      <vt:lpstr>Praktiske øvelser</vt:lpstr>
      <vt:lpstr>Grounding – kjenne etter</vt:lpstr>
      <vt:lpstr>Think – pair - share</vt:lpstr>
      <vt:lpstr>Grounding – kjenne etter</vt:lpstr>
      <vt:lpstr>Å innta rommet </vt:lpstr>
      <vt:lpstr>Ett skritt frem</vt:lpstr>
      <vt:lpstr>Ett skritt frem</vt:lpstr>
      <vt:lpstr>Ett skritt frem - refleksjon</vt:lpstr>
      <vt:lpstr>Pause</vt:lpstr>
      <vt:lpstr>PowerPoint-presentasjon</vt:lpstr>
      <vt:lpstr>Fordomstreet</vt:lpstr>
      <vt:lpstr>PowerPoint-presentasjon</vt:lpstr>
      <vt:lpstr>Fordomstreet</vt:lpstr>
      <vt:lpstr>Fordomstreet - refleksjon</vt:lpstr>
      <vt:lpstr>PowerPoint-presentasjon</vt:lpstr>
      <vt:lpstr>Verdier</vt:lpstr>
      <vt:lpstr>Verdier</vt:lpstr>
      <vt:lpstr>Arket på ryggen</vt:lpstr>
      <vt:lpstr>Pause</vt:lpstr>
      <vt:lpstr>Tanketunnelen - fordommer</vt:lpstr>
      <vt:lpstr>Tanketunnelen – empatisk forståelse</vt:lpstr>
      <vt:lpstr>Tanketunnelen</vt:lpstr>
      <vt:lpstr>Grupperefleksjon</vt:lpstr>
      <vt:lpstr>Bord 1 – refleksjon over egen praksis </vt:lpstr>
      <vt:lpstr>Bord 2 – exit-lapper</vt:lpstr>
      <vt:lpstr>PowerPoint-presentasjon</vt:lpstr>
      <vt:lpstr>Fleksibelt deltids-emne</vt:lpstr>
      <vt:lpstr>Hva lærer man om?</vt:lpstr>
      <vt:lpstr>PowerPoint-presentasjon</vt:lpstr>
      <vt:lpstr>Litteraturliste</vt:lpstr>
      <vt:lpstr>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Kristin Blakstad</dc:creator>
  <cp:lastModifiedBy>Kristin Blakstad</cp:lastModifiedBy>
  <cp:revision>1</cp:revision>
  <dcterms:created xsi:type="dcterms:W3CDTF">2025-01-27T08:29:08Z</dcterms:created>
  <dcterms:modified xsi:type="dcterms:W3CDTF">2025-11-07T15:21:02Z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5cf23d-70b0-4a80-9221-1d774ac27fb2_Enabled">
    <vt:lpwstr>true</vt:lpwstr>
  </property>
  <property fmtid="{D5CDD505-2E9C-101B-9397-08002B2CF9AE}" pid="3" name="MSIP_Label_695cf23d-70b0-4a80-9221-1d774ac27fb2_SetDate">
    <vt:lpwstr>2025-08-19T08:18:24Z</vt:lpwstr>
  </property>
  <property fmtid="{D5CDD505-2E9C-101B-9397-08002B2CF9AE}" pid="4" name="MSIP_Label_695cf23d-70b0-4a80-9221-1d774ac27fb2_Method">
    <vt:lpwstr>Standard</vt:lpwstr>
  </property>
  <property fmtid="{D5CDD505-2E9C-101B-9397-08002B2CF9AE}" pid="5" name="MSIP_Label_695cf23d-70b0-4a80-9221-1d774ac27fb2_Name">
    <vt:lpwstr>Document internal</vt:lpwstr>
  </property>
  <property fmtid="{D5CDD505-2E9C-101B-9397-08002B2CF9AE}" pid="6" name="MSIP_Label_695cf23d-70b0-4a80-9221-1d774ac27fb2_SiteId">
    <vt:lpwstr>8482881e-3699-4b3f-b135-cf4800bc1efb</vt:lpwstr>
  </property>
  <property fmtid="{D5CDD505-2E9C-101B-9397-08002B2CF9AE}" pid="7" name="MSIP_Label_695cf23d-70b0-4a80-9221-1d774ac27fb2_ActionId">
    <vt:lpwstr>d5f50e86-fb72-4af3-a6fd-9967a5ba6c4a</vt:lpwstr>
  </property>
  <property fmtid="{D5CDD505-2E9C-101B-9397-08002B2CF9AE}" pid="8" name="MSIP_Label_695cf23d-70b0-4a80-9221-1d774ac27fb2_ContentBits">
    <vt:lpwstr>0</vt:lpwstr>
  </property>
  <property fmtid="{D5CDD505-2E9C-101B-9397-08002B2CF9AE}" pid="9" name="MSIP_Label_695cf23d-70b0-4a80-9221-1d774ac27fb2_Tag">
    <vt:lpwstr>50, 3, 0, 1</vt:lpwstr>
  </property>
</Properties>
</file>