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&amp;ehk=WK" ContentType="image/jpeg"/>
  <Default Extension="jpg" ContentType="image/jpeg"/>
  <Default Extension="png&amp;ehk=sDdbdVdLntYj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7" r:id="rId2"/>
    <p:sldId id="256" r:id="rId3"/>
    <p:sldId id="286" r:id="rId4"/>
    <p:sldId id="304" r:id="rId5"/>
    <p:sldId id="269" r:id="rId6"/>
    <p:sldId id="299" r:id="rId7"/>
    <p:sldId id="288" r:id="rId8"/>
    <p:sldId id="270" r:id="rId9"/>
    <p:sldId id="272" r:id="rId10"/>
    <p:sldId id="295" r:id="rId11"/>
    <p:sldId id="306" r:id="rId12"/>
    <p:sldId id="291" r:id="rId13"/>
    <p:sldId id="292" r:id="rId14"/>
    <p:sldId id="293" r:id="rId15"/>
    <p:sldId id="274" r:id="rId16"/>
    <p:sldId id="275" r:id="rId17"/>
    <p:sldId id="298" r:id="rId18"/>
    <p:sldId id="276" r:id="rId19"/>
    <p:sldId id="305" r:id="rId20"/>
    <p:sldId id="307" r:id="rId21"/>
    <p:sldId id="296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A0819-458B-4483-831B-0C8059D65557}" v="62" dt="2018-10-16T06:57:05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78" d="100"/>
          <a:sy n="78" d="100"/>
        </p:scale>
        <p:origin x="11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Egil Leer-Salvesen" userId="22463e77-eeed-44b2-b6e5-9c338acb0f2a" providerId="ADAL" clId="{AFEA0819-458B-4483-831B-0C8059D65557}"/>
    <pc:docChg chg="custSel addSld delSld modSld">
      <pc:chgData name="Paul Egil Leer-Salvesen" userId="22463e77-eeed-44b2-b6e5-9c338acb0f2a" providerId="ADAL" clId="{AFEA0819-458B-4483-831B-0C8059D65557}" dt="2018-10-16T07:03:18.626" v="1099" actId="20577"/>
      <pc:docMkLst>
        <pc:docMk/>
      </pc:docMkLst>
      <pc:sldChg chg="modSp">
        <pc:chgData name="Paul Egil Leer-Salvesen" userId="22463e77-eeed-44b2-b6e5-9c338acb0f2a" providerId="ADAL" clId="{AFEA0819-458B-4483-831B-0C8059D65557}" dt="2018-10-16T06:44:45.971" v="54" actId="20577"/>
        <pc:sldMkLst>
          <pc:docMk/>
          <pc:sldMk cId="780635232" sldId="270"/>
        </pc:sldMkLst>
        <pc:spChg chg="mod">
          <ac:chgData name="Paul Egil Leer-Salvesen" userId="22463e77-eeed-44b2-b6e5-9c338acb0f2a" providerId="ADAL" clId="{AFEA0819-458B-4483-831B-0C8059D65557}" dt="2018-10-16T06:44:45.971" v="54" actId="20577"/>
          <ac:spMkLst>
            <pc:docMk/>
            <pc:sldMk cId="780635232" sldId="270"/>
            <ac:spMk id="2" creationId="{00000000-0000-0000-0000-000000000000}"/>
          </ac:spMkLst>
        </pc:spChg>
      </pc:sldChg>
      <pc:sldChg chg="modSp">
        <pc:chgData name="Paul Egil Leer-Salvesen" userId="22463e77-eeed-44b2-b6e5-9c338acb0f2a" providerId="ADAL" clId="{AFEA0819-458B-4483-831B-0C8059D65557}" dt="2018-10-16T06:53:21.817" v="464" actId="20577"/>
        <pc:sldMkLst>
          <pc:docMk/>
          <pc:sldMk cId="271821931" sldId="276"/>
        </pc:sldMkLst>
        <pc:graphicFrameChg chg="mod">
          <ac:chgData name="Paul Egil Leer-Salvesen" userId="22463e77-eeed-44b2-b6e5-9c338acb0f2a" providerId="ADAL" clId="{AFEA0819-458B-4483-831B-0C8059D65557}" dt="2018-10-16T06:53:21.817" v="464" actId="20577"/>
          <ac:graphicFrameMkLst>
            <pc:docMk/>
            <pc:sldMk cId="271821931" sldId="276"/>
            <ac:graphicFrameMk id="5" creationId="{00000000-0000-0000-0000-000000000000}"/>
          </ac:graphicFrameMkLst>
        </pc:graphicFrameChg>
      </pc:sldChg>
      <pc:sldChg chg="modSp">
        <pc:chgData name="Paul Egil Leer-Salvesen" userId="22463e77-eeed-44b2-b6e5-9c338acb0f2a" providerId="ADAL" clId="{AFEA0819-458B-4483-831B-0C8059D65557}" dt="2018-10-16T07:03:18.626" v="1099" actId="20577"/>
        <pc:sldMkLst>
          <pc:docMk/>
          <pc:sldMk cId="191640586" sldId="292"/>
        </pc:sldMkLst>
        <pc:spChg chg="mod">
          <ac:chgData name="Paul Egil Leer-Salvesen" userId="22463e77-eeed-44b2-b6e5-9c338acb0f2a" providerId="ADAL" clId="{AFEA0819-458B-4483-831B-0C8059D65557}" dt="2018-10-16T07:03:18.626" v="1099" actId="20577"/>
          <ac:spMkLst>
            <pc:docMk/>
            <pc:sldMk cId="191640586" sldId="292"/>
            <ac:spMk id="3" creationId="{E9B063E4-4743-471C-A03F-95FECC39E336}"/>
          </ac:spMkLst>
        </pc:spChg>
      </pc:sldChg>
      <pc:sldChg chg="modSp">
        <pc:chgData name="Paul Egil Leer-Salvesen" userId="22463e77-eeed-44b2-b6e5-9c338acb0f2a" providerId="ADAL" clId="{AFEA0819-458B-4483-831B-0C8059D65557}" dt="2018-10-16T06:47:24.354" v="343" actId="20577"/>
        <pc:sldMkLst>
          <pc:docMk/>
          <pc:sldMk cId="2135132577" sldId="295"/>
        </pc:sldMkLst>
        <pc:spChg chg="mod">
          <ac:chgData name="Paul Egil Leer-Salvesen" userId="22463e77-eeed-44b2-b6e5-9c338acb0f2a" providerId="ADAL" clId="{AFEA0819-458B-4483-831B-0C8059D65557}" dt="2018-10-16T06:47:24.354" v="343" actId="20577"/>
          <ac:spMkLst>
            <pc:docMk/>
            <pc:sldMk cId="2135132577" sldId="295"/>
            <ac:spMk id="3" creationId="{00000000-0000-0000-0000-000000000000}"/>
          </ac:spMkLst>
        </pc:spChg>
      </pc:sldChg>
      <pc:sldChg chg="add">
        <pc:chgData name="Paul Egil Leer-Salvesen" userId="22463e77-eeed-44b2-b6e5-9c338acb0f2a" providerId="ADAL" clId="{AFEA0819-458B-4483-831B-0C8059D65557}" dt="2018-10-16T06:27:09.392" v="18"/>
        <pc:sldMkLst>
          <pc:docMk/>
          <pc:sldMk cId="1870680891" sldId="296"/>
        </pc:sldMkLst>
      </pc:sldChg>
      <pc:sldChg chg="del">
        <pc:chgData name="Paul Egil Leer-Salvesen" userId="22463e77-eeed-44b2-b6e5-9c338acb0f2a" providerId="ADAL" clId="{AFEA0819-458B-4483-831B-0C8059D65557}" dt="2018-10-16T06:26:15" v="0" actId="2696"/>
        <pc:sldMkLst>
          <pc:docMk/>
          <pc:sldMk cId="3859980501" sldId="296"/>
        </pc:sldMkLst>
      </pc:sldChg>
      <pc:sldChg chg="modSp add">
        <pc:chgData name="Paul Egil Leer-Salvesen" userId="22463e77-eeed-44b2-b6e5-9c338acb0f2a" providerId="ADAL" clId="{AFEA0819-458B-4483-831B-0C8059D65557}" dt="2018-10-16T06:55:27.054" v="665" actId="20577"/>
        <pc:sldMkLst>
          <pc:docMk/>
          <pc:sldMk cId="3730380835" sldId="305"/>
        </pc:sldMkLst>
        <pc:spChg chg="mod">
          <ac:chgData name="Paul Egil Leer-Salvesen" userId="22463e77-eeed-44b2-b6e5-9c338acb0f2a" providerId="ADAL" clId="{AFEA0819-458B-4483-831B-0C8059D65557}" dt="2018-10-16T06:27:00.863" v="17" actId="20577"/>
          <ac:spMkLst>
            <pc:docMk/>
            <pc:sldMk cId="3730380835" sldId="305"/>
            <ac:spMk id="2" creationId="{AD5B0E9A-617C-4845-8FAF-79327166001E}"/>
          </ac:spMkLst>
        </pc:spChg>
        <pc:spChg chg="mod">
          <ac:chgData name="Paul Egil Leer-Salvesen" userId="22463e77-eeed-44b2-b6e5-9c338acb0f2a" providerId="ADAL" clId="{AFEA0819-458B-4483-831B-0C8059D65557}" dt="2018-10-16T06:55:27.054" v="665" actId="20577"/>
          <ac:spMkLst>
            <pc:docMk/>
            <pc:sldMk cId="3730380835" sldId="305"/>
            <ac:spMk id="3" creationId="{5C63289C-3DCE-4341-8448-83F3095DDD4C}"/>
          </ac:spMkLst>
        </pc:spChg>
      </pc:sldChg>
      <pc:sldChg chg="addSp delSp modSp add mod setBg">
        <pc:chgData name="Paul Egil Leer-Salvesen" userId="22463e77-eeed-44b2-b6e5-9c338acb0f2a" providerId="ADAL" clId="{AFEA0819-458B-4483-831B-0C8059D65557}" dt="2018-10-16T06:50:07.492" v="408" actId="26606"/>
        <pc:sldMkLst>
          <pc:docMk/>
          <pc:sldMk cId="1845984711" sldId="306"/>
        </pc:sldMkLst>
        <pc:spChg chg="mod">
          <ac:chgData name="Paul Egil Leer-Salvesen" userId="22463e77-eeed-44b2-b6e5-9c338acb0f2a" providerId="ADAL" clId="{AFEA0819-458B-4483-831B-0C8059D65557}" dt="2018-10-16T06:50:07.492" v="408" actId="26606"/>
          <ac:spMkLst>
            <pc:docMk/>
            <pc:sldMk cId="1845984711" sldId="306"/>
            <ac:spMk id="2" creationId="{41D180E5-2D04-4BEC-AE96-B82C20E1CDB2}"/>
          </ac:spMkLst>
        </pc:spChg>
        <pc:spChg chg="del">
          <ac:chgData name="Paul Egil Leer-Salvesen" userId="22463e77-eeed-44b2-b6e5-9c338acb0f2a" providerId="ADAL" clId="{AFEA0819-458B-4483-831B-0C8059D65557}" dt="2018-10-16T06:49:46.651" v="405" actId="931"/>
          <ac:spMkLst>
            <pc:docMk/>
            <pc:sldMk cId="1845984711" sldId="306"/>
            <ac:spMk id="3" creationId="{E57EEFA7-2664-40F0-A6D4-AE3C608AD15B}"/>
          </ac:spMkLst>
        </pc:spChg>
        <pc:spChg chg="add">
          <ac:chgData name="Paul Egil Leer-Salvesen" userId="22463e77-eeed-44b2-b6e5-9c338acb0f2a" providerId="ADAL" clId="{AFEA0819-458B-4483-831B-0C8059D65557}" dt="2018-10-16T06:50:07.492" v="408" actId="26606"/>
          <ac:spMkLst>
            <pc:docMk/>
            <pc:sldMk cId="1845984711" sldId="306"/>
            <ac:spMk id="22" creationId="{5A7802B6-FF37-40CF-A7E2-6F2A0D9A91EF}"/>
          </ac:spMkLst>
        </pc:spChg>
        <pc:grpChg chg="add">
          <ac:chgData name="Paul Egil Leer-Salvesen" userId="22463e77-eeed-44b2-b6e5-9c338acb0f2a" providerId="ADAL" clId="{AFEA0819-458B-4483-831B-0C8059D65557}" dt="2018-10-16T06:50:07.492" v="408" actId="26606"/>
          <ac:grpSpMkLst>
            <pc:docMk/>
            <pc:sldMk cId="1845984711" sldId="306"/>
            <ac:grpSpMk id="10" creationId="{B4DE830A-B531-4A3B-96F6-0ECE88B08555}"/>
          </ac:grpSpMkLst>
        </pc:grpChg>
        <pc:picChg chg="add mod">
          <ac:chgData name="Paul Egil Leer-Salvesen" userId="22463e77-eeed-44b2-b6e5-9c338acb0f2a" providerId="ADAL" clId="{AFEA0819-458B-4483-831B-0C8059D65557}" dt="2018-10-16T06:50:07.492" v="408" actId="26606"/>
          <ac:picMkLst>
            <pc:docMk/>
            <pc:sldMk cId="1845984711" sldId="306"/>
            <ac:picMk id="5" creationId="{3B57CFED-61C7-40DC-9610-AAC1CC09D537}"/>
          </ac:picMkLst>
        </pc:picChg>
      </pc:sldChg>
      <pc:sldChg chg="modSp add">
        <pc:chgData name="Paul Egil Leer-Salvesen" userId="22463e77-eeed-44b2-b6e5-9c338acb0f2a" providerId="ADAL" clId="{AFEA0819-458B-4483-831B-0C8059D65557}" dt="2018-10-16T07:00:58.857" v="1027" actId="20577"/>
        <pc:sldMkLst>
          <pc:docMk/>
          <pc:sldMk cId="736315332" sldId="307"/>
        </pc:sldMkLst>
        <pc:spChg chg="mod">
          <ac:chgData name="Paul Egil Leer-Salvesen" userId="22463e77-eeed-44b2-b6e5-9c338acb0f2a" providerId="ADAL" clId="{AFEA0819-458B-4483-831B-0C8059D65557}" dt="2018-10-16T06:57:15.266" v="706" actId="20577"/>
          <ac:spMkLst>
            <pc:docMk/>
            <pc:sldMk cId="736315332" sldId="307"/>
            <ac:spMk id="2" creationId="{BDCAB900-1593-4783-B790-303CC56B9783}"/>
          </ac:spMkLst>
        </pc:spChg>
        <pc:spChg chg="mod">
          <ac:chgData name="Paul Egil Leer-Salvesen" userId="22463e77-eeed-44b2-b6e5-9c338acb0f2a" providerId="ADAL" clId="{AFEA0819-458B-4483-831B-0C8059D65557}" dt="2018-10-16T07:00:58.857" v="1027" actId="20577"/>
          <ac:spMkLst>
            <pc:docMk/>
            <pc:sldMk cId="736315332" sldId="307"/>
            <ac:spMk id="3" creationId="{6DD1634B-28E5-4DB1-9101-31491CA79F3A}"/>
          </ac:spMkLst>
        </pc:spChg>
      </pc:sldChg>
      <pc:sldChg chg="addSp delSp modSp add del mod setBg">
        <pc:chgData name="Paul Egil Leer-Salvesen" userId="22463e77-eeed-44b2-b6e5-9c338acb0f2a" providerId="ADAL" clId="{AFEA0819-458B-4483-831B-0C8059D65557}" dt="2018-10-16T06:56:56.348" v="688" actId="2696"/>
        <pc:sldMkLst>
          <pc:docMk/>
          <pc:sldMk cId="1750158479" sldId="307"/>
        </pc:sldMkLst>
        <pc:spChg chg="mod">
          <ac:chgData name="Paul Egil Leer-Salvesen" userId="22463e77-eeed-44b2-b6e5-9c338acb0f2a" providerId="ADAL" clId="{AFEA0819-458B-4483-831B-0C8059D65557}" dt="2018-10-16T06:56:38.464" v="687" actId="20577"/>
          <ac:spMkLst>
            <pc:docMk/>
            <pc:sldMk cId="1750158479" sldId="307"/>
            <ac:spMk id="2" creationId="{A71BEC71-7FEA-456D-B563-85221FB3C5FC}"/>
          </ac:spMkLst>
        </pc:spChg>
        <pc:spChg chg="del">
          <ac:chgData name="Paul Egil Leer-Salvesen" userId="22463e77-eeed-44b2-b6e5-9c338acb0f2a" providerId="ADAL" clId="{AFEA0819-458B-4483-831B-0C8059D65557}" dt="2018-10-16T06:55:58.956" v="684" actId="26606"/>
          <ac:spMkLst>
            <pc:docMk/>
            <pc:sldMk cId="1750158479" sldId="307"/>
            <ac:spMk id="3" creationId="{1B8AEF1C-BFB7-4BBE-969E-873A7D386FB4}"/>
          </ac:spMkLst>
        </pc:spChg>
        <pc:spChg chg="add">
          <ac:chgData name="Paul Egil Leer-Salvesen" userId="22463e77-eeed-44b2-b6e5-9c338acb0f2a" providerId="ADAL" clId="{AFEA0819-458B-4483-831B-0C8059D65557}" dt="2018-10-16T06:55:58.956" v="684" actId="26606"/>
          <ac:spMkLst>
            <pc:docMk/>
            <pc:sldMk cId="1750158479" sldId="307"/>
            <ac:spMk id="20" creationId="{2783C067-F8BF-4755-B516-8A0CD74CF60C}"/>
          </ac:spMkLst>
        </pc:spChg>
        <pc:spChg chg="add">
          <ac:chgData name="Paul Egil Leer-Salvesen" userId="22463e77-eeed-44b2-b6e5-9c338acb0f2a" providerId="ADAL" clId="{AFEA0819-458B-4483-831B-0C8059D65557}" dt="2018-10-16T06:55:58.956" v="684" actId="26606"/>
          <ac:spMkLst>
            <pc:docMk/>
            <pc:sldMk cId="1750158479" sldId="307"/>
            <ac:spMk id="22" creationId="{2ED796EC-E7FF-46DB-B912-FB08BF12AA6E}"/>
          </ac:spMkLst>
        </pc:spChg>
        <pc:spChg chg="add">
          <ac:chgData name="Paul Egil Leer-Salvesen" userId="22463e77-eeed-44b2-b6e5-9c338acb0f2a" providerId="ADAL" clId="{AFEA0819-458B-4483-831B-0C8059D65557}" dt="2018-10-16T06:55:58.956" v="684" actId="26606"/>
          <ac:spMkLst>
            <pc:docMk/>
            <pc:sldMk cId="1750158479" sldId="307"/>
            <ac:spMk id="24" creationId="{549A2DAB-B431-487D-95AD-BB0FECB49E57}"/>
          </ac:spMkLst>
        </pc:spChg>
        <pc:spChg chg="add">
          <ac:chgData name="Paul Egil Leer-Salvesen" userId="22463e77-eeed-44b2-b6e5-9c338acb0f2a" providerId="ADAL" clId="{AFEA0819-458B-4483-831B-0C8059D65557}" dt="2018-10-16T06:55:58.956" v="684" actId="26606"/>
          <ac:spMkLst>
            <pc:docMk/>
            <pc:sldMk cId="1750158479" sldId="307"/>
            <ac:spMk id="30" creationId="{0819F787-32B4-46A8-BC57-C6571BCEE243}"/>
          </ac:spMkLst>
        </pc:spChg>
        <pc:grpChg chg="add">
          <ac:chgData name="Paul Egil Leer-Salvesen" userId="22463e77-eeed-44b2-b6e5-9c338acb0f2a" providerId="ADAL" clId="{AFEA0819-458B-4483-831B-0C8059D65557}" dt="2018-10-16T06:55:58.956" v="684" actId="26606"/>
          <ac:grpSpMkLst>
            <pc:docMk/>
            <pc:sldMk cId="1750158479" sldId="307"/>
            <ac:grpSpMk id="8" creationId="{28460BD8-AE3F-4AC9-9D0B-717052AA5D3A}"/>
          </ac:grpSpMkLst>
        </pc:grpChg>
        <pc:cxnChg chg="add">
          <ac:chgData name="Paul Egil Leer-Salvesen" userId="22463e77-eeed-44b2-b6e5-9c338acb0f2a" providerId="ADAL" clId="{AFEA0819-458B-4483-831B-0C8059D65557}" dt="2018-10-16T06:55:58.956" v="684" actId="26606"/>
          <ac:cxnSpMkLst>
            <pc:docMk/>
            <pc:sldMk cId="1750158479" sldId="307"/>
            <ac:cxnSpMk id="26" creationId="{C5ECDEE1-7093-418F-9CF5-24EEB115C1C1}"/>
          </ac:cxnSpMkLst>
        </pc:cxnChg>
        <pc:cxnChg chg="add">
          <ac:chgData name="Paul Egil Leer-Salvesen" userId="22463e77-eeed-44b2-b6e5-9c338acb0f2a" providerId="ADAL" clId="{AFEA0819-458B-4483-831B-0C8059D65557}" dt="2018-10-16T06:55:58.956" v="684" actId="26606"/>
          <ac:cxnSpMkLst>
            <pc:docMk/>
            <pc:sldMk cId="1750158479" sldId="307"/>
            <ac:cxnSpMk id="28" creationId="{045062AF-EB11-4651-BC4A-4DA21768DE8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6E1D6-6354-40E1-9684-06D681FDBCB7}" type="doc">
      <dgm:prSet loTypeId="urn:microsoft.com/office/officeart/2008/layout/LinedList" loCatId="Inbox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C6B2D66-DC62-4E5D-9096-D358749AD943}">
      <dgm:prSet/>
      <dgm:spPr/>
      <dgm:t>
        <a:bodyPr/>
        <a:lstStyle/>
        <a:p>
          <a:r>
            <a:rPr lang="nb-NO"/>
            <a:t>Frykt</a:t>
          </a:r>
          <a:r>
            <a:rPr lang="en-GB"/>
            <a:t> for egen fremtid</a:t>
          </a:r>
          <a:endParaRPr lang="en-US"/>
        </a:p>
      </dgm:t>
    </dgm:pt>
    <dgm:pt modelId="{0C148906-E151-43A3-89A5-C0F063B04A94}" type="parTrans" cxnId="{B949F288-FEF5-48F4-B54A-AFB7729D3EC0}">
      <dgm:prSet/>
      <dgm:spPr/>
      <dgm:t>
        <a:bodyPr/>
        <a:lstStyle/>
        <a:p>
          <a:endParaRPr lang="en-US"/>
        </a:p>
      </dgm:t>
    </dgm:pt>
    <dgm:pt modelId="{13EBA051-E0FD-4BF4-9C05-26B34C4289F8}" type="sibTrans" cxnId="{B949F288-FEF5-48F4-B54A-AFB7729D3EC0}">
      <dgm:prSet/>
      <dgm:spPr/>
      <dgm:t>
        <a:bodyPr/>
        <a:lstStyle/>
        <a:p>
          <a:endParaRPr lang="en-US"/>
        </a:p>
      </dgm:t>
    </dgm:pt>
    <dgm:pt modelId="{6969C6D3-A651-4866-A477-F615887C7FB3}">
      <dgm:prSet/>
      <dgm:spPr/>
      <dgm:t>
        <a:bodyPr/>
        <a:lstStyle/>
        <a:p>
          <a:r>
            <a:rPr lang="en-GB"/>
            <a:t>Frykt for krig og terror</a:t>
          </a:r>
          <a:endParaRPr lang="en-US"/>
        </a:p>
      </dgm:t>
    </dgm:pt>
    <dgm:pt modelId="{F40653F4-BBD3-4146-9D9B-02E4FBCF270B}" type="parTrans" cxnId="{BA83B3E9-477D-477A-BD9C-A7150A8327E6}">
      <dgm:prSet/>
      <dgm:spPr/>
      <dgm:t>
        <a:bodyPr/>
        <a:lstStyle/>
        <a:p>
          <a:endParaRPr lang="en-US"/>
        </a:p>
      </dgm:t>
    </dgm:pt>
    <dgm:pt modelId="{40C392F8-ACD6-47C0-A9E7-2DF5E59D55DF}" type="sibTrans" cxnId="{BA83B3E9-477D-477A-BD9C-A7150A8327E6}">
      <dgm:prSet/>
      <dgm:spPr/>
      <dgm:t>
        <a:bodyPr/>
        <a:lstStyle/>
        <a:p>
          <a:endParaRPr lang="en-US"/>
        </a:p>
      </dgm:t>
    </dgm:pt>
    <dgm:pt modelId="{CF839AA7-15FF-4EA2-877E-3D0A97861D3D}">
      <dgm:prSet/>
      <dgm:spPr/>
      <dgm:t>
        <a:bodyPr/>
        <a:lstStyle/>
        <a:p>
          <a:r>
            <a:rPr lang="en-GB"/>
            <a:t>Frykt for økologisk sammenbrudd</a:t>
          </a:r>
          <a:endParaRPr lang="en-US"/>
        </a:p>
      </dgm:t>
    </dgm:pt>
    <dgm:pt modelId="{44CD72ED-93BF-4E5C-A196-C48C88680B19}" type="parTrans" cxnId="{00E3D321-D762-45EE-B7A3-845D58749FEA}">
      <dgm:prSet/>
      <dgm:spPr/>
      <dgm:t>
        <a:bodyPr/>
        <a:lstStyle/>
        <a:p>
          <a:endParaRPr lang="en-US"/>
        </a:p>
      </dgm:t>
    </dgm:pt>
    <dgm:pt modelId="{741C36B6-CA5A-4BC8-A2C5-12A79BFB65D1}" type="sibTrans" cxnId="{00E3D321-D762-45EE-B7A3-845D58749FEA}">
      <dgm:prSet/>
      <dgm:spPr/>
      <dgm:t>
        <a:bodyPr/>
        <a:lstStyle/>
        <a:p>
          <a:endParaRPr lang="en-US"/>
        </a:p>
      </dgm:t>
    </dgm:pt>
    <dgm:pt modelId="{F887FC4E-40F3-43C0-822A-F0BF06AB68FB}" type="pres">
      <dgm:prSet presAssocID="{6CB6E1D6-6354-40E1-9684-06D681FDBCB7}" presName="vert0" presStyleCnt="0">
        <dgm:presLayoutVars>
          <dgm:dir/>
          <dgm:animOne val="branch"/>
          <dgm:animLvl val="lvl"/>
        </dgm:presLayoutVars>
      </dgm:prSet>
      <dgm:spPr/>
    </dgm:pt>
    <dgm:pt modelId="{C75ADF96-66FF-48DB-A05B-6C39887B87E2}" type="pres">
      <dgm:prSet presAssocID="{0C6B2D66-DC62-4E5D-9096-D358749AD943}" presName="thickLine" presStyleLbl="alignNode1" presStyleIdx="0" presStyleCnt="3"/>
      <dgm:spPr/>
    </dgm:pt>
    <dgm:pt modelId="{C0E12648-2823-4492-8DDF-EE81C2B78BE1}" type="pres">
      <dgm:prSet presAssocID="{0C6B2D66-DC62-4E5D-9096-D358749AD943}" presName="horz1" presStyleCnt="0"/>
      <dgm:spPr/>
    </dgm:pt>
    <dgm:pt modelId="{94FC4F9F-0DF9-4ED0-99DA-321CA6832279}" type="pres">
      <dgm:prSet presAssocID="{0C6B2D66-DC62-4E5D-9096-D358749AD943}" presName="tx1" presStyleLbl="revTx" presStyleIdx="0" presStyleCnt="3"/>
      <dgm:spPr/>
    </dgm:pt>
    <dgm:pt modelId="{9A71D823-A5CC-45F1-B6FE-7E9E8A325D02}" type="pres">
      <dgm:prSet presAssocID="{0C6B2D66-DC62-4E5D-9096-D358749AD943}" presName="vert1" presStyleCnt="0"/>
      <dgm:spPr/>
    </dgm:pt>
    <dgm:pt modelId="{9E763D43-E097-46DB-84DC-2361B78B5F26}" type="pres">
      <dgm:prSet presAssocID="{6969C6D3-A651-4866-A477-F615887C7FB3}" presName="thickLine" presStyleLbl="alignNode1" presStyleIdx="1" presStyleCnt="3"/>
      <dgm:spPr/>
    </dgm:pt>
    <dgm:pt modelId="{6DBA1D4D-6E4F-4A67-A65D-173DDDA177BB}" type="pres">
      <dgm:prSet presAssocID="{6969C6D3-A651-4866-A477-F615887C7FB3}" presName="horz1" presStyleCnt="0"/>
      <dgm:spPr/>
    </dgm:pt>
    <dgm:pt modelId="{F31A2CC3-78BA-4E60-ACEE-A53F65CC9DD1}" type="pres">
      <dgm:prSet presAssocID="{6969C6D3-A651-4866-A477-F615887C7FB3}" presName="tx1" presStyleLbl="revTx" presStyleIdx="1" presStyleCnt="3"/>
      <dgm:spPr/>
    </dgm:pt>
    <dgm:pt modelId="{F52B835F-7FC3-44E6-8B2D-AD63C4CA4A9B}" type="pres">
      <dgm:prSet presAssocID="{6969C6D3-A651-4866-A477-F615887C7FB3}" presName="vert1" presStyleCnt="0"/>
      <dgm:spPr/>
    </dgm:pt>
    <dgm:pt modelId="{42873E03-41D0-4B62-9922-58EFAE6CFAFB}" type="pres">
      <dgm:prSet presAssocID="{CF839AA7-15FF-4EA2-877E-3D0A97861D3D}" presName="thickLine" presStyleLbl="alignNode1" presStyleIdx="2" presStyleCnt="3"/>
      <dgm:spPr/>
    </dgm:pt>
    <dgm:pt modelId="{D9B20B0E-F39E-41D2-917B-78E22E69BE0C}" type="pres">
      <dgm:prSet presAssocID="{CF839AA7-15FF-4EA2-877E-3D0A97861D3D}" presName="horz1" presStyleCnt="0"/>
      <dgm:spPr/>
    </dgm:pt>
    <dgm:pt modelId="{BB59BDA9-C6BD-49EE-9D06-5B0FD3431EF5}" type="pres">
      <dgm:prSet presAssocID="{CF839AA7-15FF-4EA2-877E-3D0A97861D3D}" presName="tx1" presStyleLbl="revTx" presStyleIdx="2" presStyleCnt="3"/>
      <dgm:spPr/>
    </dgm:pt>
    <dgm:pt modelId="{3093CB7E-A951-4BEC-B80E-9001982A93FB}" type="pres">
      <dgm:prSet presAssocID="{CF839AA7-15FF-4EA2-877E-3D0A97861D3D}" presName="vert1" presStyleCnt="0"/>
      <dgm:spPr/>
    </dgm:pt>
  </dgm:ptLst>
  <dgm:cxnLst>
    <dgm:cxn modelId="{6176CD16-8D16-4E66-B7FD-00FB92E2F49D}" type="presOf" srcId="{0C6B2D66-DC62-4E5D-9096-D358749AD943}" destId="{94FC4F9F-0DF9-4ED0-99DA-321CA6832279}" srcOrd="0" destOrd="0" presId="urn:microsoft.com/office/officeart/2008/layout/LinedList"/>
    <dgm:cxn modelId="{00E3D321-D762-45EE-B7A3-845D58749FEA}" srcId="{6CB6E1D6-6354-40E1-9684-06D681FDBCB7}" destId="{CF839AA7-15FF-4EA2-877E-3D0A97861D3D}" srcOrd="2" destOrd="0" parTransId="{44CD72ED-93BF-4E5C-A196-C48C88680B19}" sibTransId="{741C36B6-CA5A-4BC8-A2C5-12A79BFB65D1}"/>
    <dgm:cxn modelId="{AB7A333D-5A89-43A6-A648-DC8AEE5EF07F}" type="presOf" srcId="{6969C6D3-A651-4866-A477-F615887C7FB3}" destId="{F31A2CC3-78BA-4E60-ACEE-A53F65CC9DD1}" srcOrd="0" destOrd="0" presId="urn:microsoft.com/office/officeart/2008/layout/LinedList"/>
    <dgm:cxn modelId="{D30E954E-7D70-482A-9965-2510EEF95C57}" type="presOf" srcId="{6CB6E1D6-6354-40E1-9684-06D681FDBCB7}" destId="{F887FC4E-40F3-43C0-822A-F0BF06AB68FB}" srcOrd="0" destOrd="0" presId="urn:microsoft.com/office/officeart/2008/layout/LinedList"/>
    <dgm:cxn modelId="{6EC7FB81-220F-4F9B-A59C-022FC2941749}" type="presOf" srcId="{CF839AA7-15FF-4EA2-877E-3D0A97861D3D}" destId="{BB59BDA9-C6BD-49EE-9D06-5B0FD3431EF5}" srcOrd="0" destOrd="0" presId="urn:microsoft.com/office/officeart/2008/layout/LinedList"/>
    <dgm:cxn modelId="{B949F288-FEF5-48F4-B54A-AFB7729D3EC0}" srcId="{6CB6E1D6-6354-40E1-9684-06D681FDBCB7}" destId="{0C6B2D66-DC62-4E5D-9096-D358749AD943}" srcOrd="0" destOrd="0" parTransId="{0C148906-E151-43A3-89A5-C0F063B04A94}" sibTransId="{13EBA051-E0FD-4BF4-9C05-26B34C4289F8}"/>
    <dgm:cxn modelId="{BA83B3E9-477D-477A-BD9C-A7150A8327E6}" srcId="{6CB6E1D6-6354-40E1-9684-06D681FDBCB7}" destId="{6969C6D3-A651-4866-A477-F615887C7FB3}" srcOrd="1" destOrd="0" parTransId="{F40653F4-BBD3-4146-9D9B-02E4FBCF270B}" sibTransId="{40C392F8-ACD6-47C0-A9E7-2DF5E59D55DF}"/>
    <dgm:cxn modelId="{F362B711-E0FE-47C1-9691-521B309F64B8}" type="presParOf" srcId="{F887FC4E-40F3-43C0-822A-F0BF06AB68FB}" destId="{C75ADF96-66FF-48DB-A05B-6C39887B87E2}" srcOrd="0" destOrd="0" presId="urn:microsoft.com/office/officeart/2008/layout/LinedList"/>
    <dgm:cxn modelId="{989923B8-D221-4011-8FD6-95C738ACD52C}" type="presParOf" srcId="{F887FC4E-40F3-43C0-822A-F0BF06AB68FB}" destId="{C0E12648-2823-4492-8DDF-EE81C2B78BE1}" srcOrd="1" destOrd="0" presId="urn:microsoft.com/office/officeart/2008/layout/LinedList"/>
    <dgm:cxn modelId="{54FC2384-0FB6-46C0-95D2-DD6B443DF16D}" type="presParOf" srcId="{C0E12648-2823-4492-8DDF-EE81C2B78BE1}" destId="{94FC4F9F-0DF9-4ED0-99DA-321CA6832279}" srcOrd="0" destOrd="0" presId="urn:microsoft.com/office/officeart/2008/layout/LinedList"/>
    <dgm:cxn modelId="{C9CBD8DC-FF6D-4627-9242-ACC4F4A85A3A}" type="presParOf" srcId="{C0E12648-2823-4492-8DDF-EE81C2B78BE1}" destId="{9A71D823-A5CC-45F1-B6FE-7E9E8A325D02}" srcOrd="1" destOrd="0" presId="urn:microsoft.com/office/officeart/2008/layout/LinedList"/>
    <dgm:cxn modelId="{A7917D83-74CD-43DE-B92A-7461A35A36B2}" type="presParOf" srcId="{F887FC4E-40F3-43C0-822A-F0BF06AB68FB}" destId="{9E763D43-E097-46DB-84DC-2361B78B5F26}" srcOrd="2" destOrd="0" presId="urn:microsoft.com/office/officeart/2008/layout/LinedList"/>
    <dgm:cxn modelId="{21FB7D02-C1C4-4444-8798-FF587465697D}" type="presParOf" srcId="{F887FC4E-40F3-43C0-822A-F0BF06AB68FB}" destId="{6DBA1D4D-6E4F-4A67-A65D-173DDDA177BB}" srcOrd="3" destOrd="0" presId="urn:microsoft.com/office/officeart/2008/layout/LinedList"/>
    <dgm:cxn modelId="{EA88A2D3-6E79-429C-9C12-7BBFB549A965}" type="presParOf" srcId="{6DBA1D4D-6E4F-4A67-A65D-173DDDA177BB}" destId="{F31A2CC3-78BA-4E60-ACEE-A53F65CC9DD1}" srcOrd="0" destOrd="0" presId="urn:microsoft.com/office/officeart/2008/layout/LinedList"/>
    <dgm:cxn modelId="{E976EE1C-EB01-4182-A717-5CE5CE4D48D2}" type="presParOf" srcId="{6DBA1D4D-6E4F-4A67-A65D-173DDDA177BB}" destId="{F52B835F-7FC3-44E6-8B2D-AD63C4CA4A9B}" srcOrd="1" destOrd="0" presId="urn:microsoft.com/office/officeart/2008/layout/LinedList"/>
    <dgm:cxn modelId="{CB21E882-39E8-4B7C-AA09-07684CE3ACAC}" type="presParOf" srcId="{F887FC4E-40F3-43C0-822A-F0BF06AB68FB}" destId="{42873E03-41D0-4B62-9922-58EFAE6CFAFB}" srcOrd="4" destOrd="0" presId="urn:microsoft.com/office/officeart/2008/layout/LinedList"/>
    <dgm:cxn modelId="{47EE95E6-0E95-45D2-AED2-F9FA3EA2E441}" type="presParOf" srcId="{F887FC4E-40F3-43C0-822A-F0BF06AB68FB}" destId="{D9B20B0E-F39E-41D2-917B-78E22E69BE0C}" srcOrd="5" destOrd="0" presId="urn:microsoft.com/office/officeart/2008/layout/LinedList"/>
    <dgm:cxn modelId="{826FA9C6-5621-4D6A-B04A-D436074785B8}" type="presParOf" srcId="{D9B20B0E-F39E-41D2-917B-78E22E69BE0C}" destId="{BB59BDA9-C6BD-49EE-9D06-5B0FD3431EF5}" srcOrd="0" destOrd="0" presId="urn:microsoft.com/office/officeart/2008/layout/LinedList"/>
    <dgm:cxn modelId="{4D2AF2AA-8445-414E-98D4-03AC929D5A5C}" type="presParOf" srcId="{D9B20B0E-F39E-41D2-917B-78E22E69BE0C}" destId="{3093CB7E-A951-4BEC-B80E-9001982A93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DE0C6-E1FD-4CBB-ABAF-8950F40575EA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593B85AC-DBFB-4110-AC3D-DEECDA6C3C14}">
      <dgm:prSet/>
      <dgm:spPr/>
      <dgm:t>
        <a:bodyPr/>
        <a:lstStyle>
          <a:lvl1pPr>
            <a:defRPr b="1"/>
          </a:lvl1pPr>
        </a:lstStyle>
        <a:p>
          <a:r>
            <a:rPr lang="en-US"/>
            <a:t>1964</a:t>
          </a:r>
        </a:p>
      </dgm:t>
    </dgm:pt>
    <dgm:pt modelId="{7D2B2BC2-31F6-4DBB-87F0-2E3C6ED82674}" type="parTrans" cxnId="{B114E236-C807-4DD2-8C08-FFE5755ABCF4}">
      <dgm:prSet/>
      <dgm:spPr/>
      <dgm:t>
        <a:bodyPr/>
        <a:lstStyle/>
        <a:p>
          <a:endParaRPr lang="en-US"/>
        </a:p>
      </dgm:t>
    </dgm:pt>
    <dgm:pt modelId="{D858018F-4209-4466-A228-764243E4AA1C}" type="sibTrans" cxnId="{B114E236-C807-4DD2-8C08-FFE5755ABCF4}">
      <dgm:prSet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0CB14D30-19C6-43B0-9BE1-82EB06495825}">
      <dgm:prSet/>
      <dgm:spPr/>
      <dgm:t>
        <a:bodyPr/>
        <a:lstStyle>
          <a:lvl1pPr>
            <a:defRPr b="1"/>
          </a:lvl1pPr>
        </a:lstStyle>
        <a:p>
          <a:r>
            <a:rPr lang="en-US"/>
            <a:t>Ernst Bloch – “Principle of Hope”</a:t>
          </a:r>
        </a:p>
      </dgm:t>
    </dgm:pt>
    <dgm:pt modelId="{49BB79F4-10A0-487C-948E-8E1F93601B66}" type="parTrans" cxnId="{85A3397C-CC7E-48EE-A758-9423FDF68CED}">
      <dgm:prSet/>
      <dgm:spPr/>
      <dgm:t>
        <a:bodyPr/>
        <a:lstStyle/>
        <a:p>
          <a:endParaRPr lang="en-US"/>
        </a:p>
      </dgm:t>
    </dgm:pt>
    <dgm:pt modelId="{50B991F3-D73C-45FC-866D-4B1E01F8F21E}" type="sibTrans" cxnId="{85A3397C-CC7E-48EE-A758-9423FDF68CED}">
      <dgm:prSet/>
      <dgm:spPr/>
      <dgm:t>
        <a:bodyPr/>
        <a:lstStyle/>
        <a:p>
          <a:endParaRPr lang="en-US"/>
        </a:p>
      </dgm:t>
    </dgm:pt>
    <dgm:pt modelId="{01E5AC89-AD03-487A-93C1-1DDC961C1F90}">
      <dgm:prSet/>
      <dgm:spPr/>
      <dgm:t>
        <a:bodyPr/>
        <a:lstStyle>
          <a:lvl1pPr>
            <a:defRPr b="1"/>
          </a:lvl1pPr>
        </a:lstStyle>
        <a:p>
          <a:r>
            <a:rPr lang="en-US"/>
            <a:t>1968</a:t>
          </a:r>
        </a:p>
      </dgm:t>
    </dgm:pt>
    <dgm:pt modelId="{CFF1E4D6-C95C-49B3-A642-9A1524C279E3}" type="parTrans" cxnId="{ABB528B1-34B1-4DD0-8AB7-8BC98D2794AC}">
      <dgm:prSet/>
      <dgm:spPr/>
      <dgm:t>
        <a:bodyPr/>
        <a:lstStyle/>
        <a:p>
          <a:endParaRPr lang="en-US"/>
        </a:p>
      </dgm:t>
    </dgm:pt>
    <dgm:pt modelId="{F080ED1B-E22F-4617-A6F6-853D984266A8}" type="sibTrans" cxnId="{ABB528B1-34B1-4DD0-8AB7-8BC98D2794AC}">
      <dgm:prSet/>
      <dgm:spPr/>
      <dgm:t>
        <a:bodyPr/>
        <a:lstStyle>
          <a:lvl1pPr>
            <a:defRPr b="1"/>
          </a:lvl1pPr>
        </a:lstStyle>
        <a:p>
          <a:endParaRPr lang="en-US"/>
        </a:p>
      </dgm:t>
    </dgm:pt>
    <dgm:pt modelId="{6429CEF6-D0BE-4360-A2EC-FE9913223462}">
      <dgm:prSet/>
      <dgm:spPr/>
      <dgm:t>
        <a:bodyPr/>
        <a:lstStyle>
          <a:lvl1pPr>
            <a:defRPr b="1"/>
          </a:lvl1pPr>
        </a:lstStyle>
        <a:p>
          <a:r>
            <a:rPr lang="en-US"/>
            <a:t>Jürgen Moltmann – “Theology of hope”</a:t>
          </a:r>
        </a:p>
      </dgm:t>
    </dgm:pt>
    <dgm:pt modelId="{4D89EB70-B80C-4E5A-9EFC-25986D71E948}" type="parTrans" cxnId="{949B0434-119E-48DB-B022-8DC85F8B096C}">
      <dgm:prSet/>
      <dgm:spPr/>
      <dgm:t>
        <a:bodyPr/>
        <a:lstStyle/>
        <a:p>
          <a:endParaRPr lang="en-US"/>
        </a:p>
      </dgm:t>
    </dgm:pt>
    <dgm:pt modelId="{47B67F9A-366C-4BAA-8581-41ADC84E3D38}" type="sibTrans" cxnId="{949B0434-119E-48DB-B022-8DC85F8B096C}">
      <dgm:prSet/>
      <dgm:spPr/>
      <dgm:t>
        <a:bodyPr/>
        <a:lstStyle/>
        <a:p>
          <a:endParaRPr lang="en-US"/>
        </a:p>
      </dgm:t>
    </dgm:pt>
    <dgm:pt modelId="{26A08BE5-C1FC-4ADC-B576-F3343EFF4F9D}">
      <dgm:prSet/>
      <dgm:spPr/>
      <dgm:t>
        <a:bodyPr/>
        <a:lstStyle>
          <a:lvl1pPr>
            <a:defRPr b="1"/>
          </a:lvl1pPr>
        </a:lstStyle>
        <a:p>
          <a:r>
            <a:rPr lang="en-US"/>
            <a:t>2011</a:t>
          </a:r>
        </a:p>
      </dgm:t>
    </dgm:pt>
    <dgm:pt modelId="{35A57E4B-AF6C-4CDC-8471-40E375081147}" type="parTrans" cxnId="{AA4DCEC1-175F-49E9-87CB-80B6307F971C}">
      <dgm:prSet/>
      <dgm:spPr/>
      <dgm:t>
        <a:bodyPr/>
        <a:lstStyle/>
        <a:p>
          <a:endParaRPr lang="en-US"/>
        </a:p>
      </dgm:t>
    </dgm:pt>
    <dgm:pt modelId="{DBE14D7B-CFE8-44D0-9635-75543FD9A966}" type="sibTrans" cxnId="{AA4DCEC1-175F-49E9-87CB-80B6307F971C}">
      <dgm:prSet/>
      <dgm:spPr/>
      <dgm:t>
        <a:bodyPr/>
        <a:lstStyle/>
        <a:p>
          <a:endParaRPr lang="en-US"/>
        </a:p>
      </dgm:t>
    </dgm:pt>
    <dgm:pt modelId="{FAA0D2DF-6A4C-4185-975E-4E72806C304D}">
      <dgm:prSet/>
      <dgm:spPr/>
      <dgm:t>
        <a:bodyPr/>
        <a:lstStyle>
          <a:lvl1pPr>
            <a:defRPr b="1"/>
          </a:lvl1pPr>
        </a:lstStyle>
        <a:p>
          <a:r>
            <a:rPr lang="en-US"/>
            <a:t>Jürgen Moltmann – “Ethics of hope”</a:t>
          </a:r>
        </a:p>
      </dgm:t>
    </dgm:pt>
    <dgm:pt modelId="{F6F7ED0F-01FC-4D41-A184-1D511DF41467}" type="parTrans" cxnId="{94CE676E-764D-4385-97B2-FE9128A3B57E}">
      <dgm:prSet/>
      <dgm:spPr/>
      <dgm:t>
        <a:bodyPr/>
        <a:lstStyle/>
        <a:p>
          <a:endParaRPr lang="en-US"/>
        </a:p>
      </dgm:t>
    </dgm:pt>
    <dgm:pt modelId="{46F6076E-1692-425F-8E4B-94673000104E}" type="sibTrans" cxnId="{94CE676E-764D-4385-97B2-FE9128A3B57E}">
      <dgm:prSet/>
      <dgm:spPr/>
      <dgm:t>
        <a:bodyPr/>
        <a:lstStyle/>
        <a:p>
          <a:endParaRPr lang="en-US"/>
        </a:p>
      </dgm:t>
    </dgm:pt>
    <dgm:pt modelId="{9119A539-F23B-4D8C-9A74-74CB9DAD915C}" type="pres">
      <dgm:prSet presAssocID="{875DE0C6-E1FD-4CBB-ABAF-8950F40575EA}" presName="root" presStyleCnt="0">
        <dgm:presLayoutVars>
          <dgm:chMax/>
          <dgm:chPref/>
          <dgm:animLvl val="lvl"/>
        </dgm:presLayoutVars>
      </dgm:prSet>
      <dgm:spPr/>
    </dgm:pt>
    <dgm:pt modelId="{D6379E7D-3625-4B6E-881A-F8B1349B40D6}" type="pres">
      <dgm:prSet presAssocID="{875DE0C6-E1FD-4CBB-ABAF-8950F40575EA}" presName="divider" presStyleLbl="fgAcc1" presStyleIdx="0" presStyleCnt="1"/>
      <dgm:spPr/>
    </dgm:pt>
    <dgm:pt modelId="{A57F0081-AB29-4166-AE30-85E708CC63D9}" type="pres">
      <dgm:prSet presAssocID="{875DE0C6-E1FD-4CBB-ABAF-8950F40575EA}" presName="nodes" presStyleCnt="0">
        <dgm:presLayoutVars>
          <dgm:chMax/>
          <dgm:chPref/>
          <dgm:animLvl val="lvl"/>
        </dgm:presLayoutVars>
      </dgm:prSet>
      <dgm:spPr/>
    </dgm:pt>
    <dgm:pt modelId="{D8BFFE84-887A-46E1-A938-10F9C5B8E575}" type="pres">
      <dgm:prSet presAssocID="{593B85AC-DBFB-4110-AC3D-DEECDA6C3C14}" presName="composite" presStyleCnt="0"/>
      <dgm:spPr/>
    </dgm:pt>
    <dgm:pt modelId="{0BB79C7A-DBE6-4261-82D4-B3488C186DA8}" type="pres">
      <dgm:prSet presAssocID="{593B85AC-DBFB-4110-AC3D-DEECDA6C3C14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A4000CFD-3C73-44DE-AFAE-F6D4D11A83FB}" type="pres">
      <dgm:prSet presAssocID="{593B85AC-DBFB-4110-AC3D-DEECDA6C3C14}" presName="L2TextContainerWrapper" presStyleCnt="0">
        <dgm:presLayoutVars>
          <dgm:bulletEnabled val="1"/>
        </dgm:presLayoutVars>
      </dgm:prSet>
      <dgm:spPr/>
    </dgm:pt>
    <dgm:pt modelId="{388B80A8-5886-4678-9FEE-DF2C83EC8C2D}" type="pres">
      <dgm:prSet presAssocID="{593B85AC-DBFB-4110-AC3D-DEECDA6C3C14}" presName="L2TextContainer" presStyleLbl="bgAccFollowNode1" presStyleIdx="0" presStyleCnt="3"/>
      <dgm:spPr/>
    </dgm:pt>
    <dgm:pt modelId="{B256C9BF-FC84-49B7-84F5-836CEB66F337}" type="pres">
      <dgm:prSet presAssocID="{593B85AC-DBFB-4110-AC3D-DEECDA6C3C14}" presName="FlexibleEmptyPlaceHolder" presStyleCnt="0"/>
      <dgm:spPr/>
    </dgm:pt>
    <dgm:pt modelId="{48561291-27CF-43A1-BD91-F14ECB79376B}" type="pres">
      <dgm:prSet presAssocID="{593B85AC-DBFB-4110-AC3D-DEECDA6C3C14}" presName="ConnectLine" presStyleLbl="sibTrans1D1" presStyleIdx="0" presStyleCnt="3"/>
      <dgm:spPr/>
    </dgm:pt>
    <dgm:pt modelId="{2155932F-C430-4C94-A7E1-B3F55F40CDD0}" type="pres">
      <dgm:prSet presAssocID="{593B85AC-DBFB-4110-AC3D-DEECDA6C3C14}" presName="ConnectorPoint" presStyleLbl="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32AC610-F907-415E-A84E-84F827E23318}" type="pres">
      <dgm:prSet presAssocID="{593B85AC-DBFB-4110-AC3D-DEECDA6C3C14}" presName="EmptyPlaceHolder" presStyleCnt="0"/>
      <dgm:spPr/>
    </dgm:pt>
    <dgm:pt modelId="{EE64B448-34FB-4D5F-B175-9BFCDDFAC1B2}" type="pres">
      <dgm:prSet presAssocID="{D858018F-4209-4466-A228-764243E4AA1C}" presName="spaceBetweenRectangles" presStyleCnt="0"/>
      <dgm:spPr/>
    </dgm:pt>
    <dgm:pt modelId="{DB01C7E5-A26A-4894-9201-6F51E3138281}" type="pres">
      <dgm:prSet presAssocID="{01E5AC89-AD03-487A-93C1-1DDC961C1F90}" presName="composite" presStyleCnt="0"/>
      <dgm:spPr/>
    </dgm:pt>
    <dgm:pt modelId="{5B731B5B-3923-4DB9-A2F7-457F1B400680}" type="pres">
      <dgm:prSet presAssocID="{01E5AC89-AD03-487A-93C1-1DDC961C1F90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26168D36-BA8E-4EAB-8BF2-A423297A3B16}" type="pres">
      <dgm:prSet presAssocID="{01E5AC89-AD03-487A-93C1-1DDC961C1F90}" presName="L2TextContainerWrapper" presStyleCnt="0">
        <dgm:presLayoutVars>
          <dgm:bulletEnabled val="1"/>
        </dgm:presLayoutVars>
      </dgm:prSet>
      <dgm:spPr/>
    </dgm:pt>
    <dgm:pt modelId="{FCE06818-6804-4DD0-A23C-05F5CD21BE5A}" type="pres">
      <dgm:prSet presAssocID="{01E5AC89-AD03-487A-93C1-1DDC961C1F90}" presName="L2TextContainer" presStyleLbl="bgAccFollowNode1" presStyleIdx="1" presStyleCnt="3"/>
      <dgm:spPr/>
    </dgm:pt>
    <dgm:pt modelId="{F00963D4-B753-4375-98D9-29EEE17C0976}" type="pres">
      <dgm:prSet presAssocID="{01E5AC89-AD03-487A-93C1-1DDC961C1F90}" presName="FlexibleEmptyPlaceHolder" presStyleCnt="0"/>
      <dgm:spPr/>
    </dgm:pt>
    <dgm:pt modelId="{3D6A0A8C-1BDD-4AC2-8DDB-44BECFDC0AFB}" type="pres">
      <dgm:prSet presAssocID="{01E5AC89-AD03-487A-93C1-1DDC961C1F90}" presName="ConnectLine" presStyleLbl="sibTrans1D1" presStyleIdx="1" presStyleCnt="3"/>
      <dgm:spPr/>
    </dgm:pt>
    <dgm:pt modelId="{F0FA62E8-CC92-43E6-8379-3DC9D8384B1F}" type="pres">
      <dgm:prSet presAssocID="{01E5AC89-AD03-487A-93C1-1DDC961C1F90}" presName="ConnectorPoint" presStyleLbl="node1" presStyleIdx="1" presStyleCnt="3"/>
      <dgm:spPr>
        <a:solidFill>
          <a:schemeClr val="accent2">
            <a:hueOff val="2340759"/>
            <a:satOff val="-2919"/>
            <a:lumOff val="68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AB8DF51-705C-465B-8525-278D04ED7CD8}" type="pres">
      <dgm:prSet presAssocID="{01E5AC89-AD03-487A-93C1-1DDC961C1F90}" presName="EmptyPlaceHolder" presStyleCnt="0"/>
      <dgm:spPr/>
    </dgm:pt>
    <dgm:pt modelId="{CAFAAB5B-A6BF-47DF-88AC-491990F7D4C6}" type="pres">
      <dgm:prSet presAssocID="{F080ED1B-E22F-4617-A6F6-853D984266A8}" presName="spaceBetweenRectangles" presStyleCnt="0"/>
      <dgm:spPr/>
    </dgm:pt>
    <dgm:pt modelId="{AE5ED461-9C6D-4244-84E9-8C2E1A25A78A}" type="pres">
      <dgm:prSet presAssocID="{26A08BE5-C1FC-4ADC-B576-F3343EFF4F9D}" presName="composite" presStyleCnt="0"/>
      <dgm:spPr/>
    </dgm:pt>
    <dgm:pt modelId="{61C398B4-0239-44C1-A159-3E67352E4865}" type="pres">
      <dgm:prSet presAssocID="{26A08BE5-C1FC-4ADC-B576-F3343EFF4F9D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97491E5D-268C-4BAC-A4C3-0F27ACDFEA49}" type="pres">
      <dgm:prSet presAssocID="{26A08BE5-C1FC-4ADC-B576-F3343EFF4F9D}" presName="L2TextContainerWrapper" presStyleCnt="0">
        <dgm:presLayoutVars>
          <dgm:bulletEnabled val="1"/>
        </dgm:presLayoutVars>
      </dgm:prSet>
      <dgm:spPr/>
    </dgm:pt>
    <dgm:pt modelId="{8C1B38B5-57D5-42E7-A3CF-697B19331176}" type="pres">
      <dgm:prSet presAssocID="{26A08BE5-C1FC-4ADC-B576-F3343EFF4F9D}" presName="L2TextContainer" presStyleLbl="bgAccFollowNode1" presStyleIdx="2" presStyleCnt="3"/>
      <dgm:spPr/>
    </dgm:pt>
    <dgm:pt modelId="{7A93465C-2A47-4C8F-80DA-A2FFE0C2877B}" type="pres">
      <dgm:prSet presAssocID="{26A08BE5-C1FC-4ADC-B576-F3343EFF4F9D}" presName="FlexibleEmptyPlaceHolder" presStyleCnt="0"/>
      <dgm:spPr/>
    </dgm:pt>
    <dgm:pt modelId="{464D0F19-F700-4034-8AAD-8A7EC2C69715}" type="pres">
      <dgm:prSet presAssocID="{26A08BE5-C1FC-4ADC-B576-F3343EFF4F9D}" presName="ConnectLine" presStyleLbl="sibTrans1D1" presStyleIdx="2" presStyleCnt="3"/>
      <dgm:spPr/>
    </dgm:pt>
    <dgm:pt modelId="{0A837EF1-C01E-4884-A6AA-ED0BC6AD4A53}" type="pres">
      <dgm:prSet presAssocID="{26A08BE5-C1FC-4ADC-B576-F3343EFF4F9D}" presName="ConnectorPoint" presStyleLbl="node1" presStyleIdx="2" presStyleCnt="3"/>
      <dgm:spPr>
        <a:solidFill>
          <a:schemeClr val="accent2">
            <a:hueOff val="4681519"/>
            <a:satOff val="-5839"/>
            <a:lumOff val="137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C51FEDA-A642-4F59-8BF9-8B02903EE950}" type="pres">
      <dgm:prSet presAssocID="{26A08BE5-C1FC-4ADC-B576-F3343EFF4F9D}" presName="EmptyPlaceHolder" presStyleCnt="0"/>
      <dgm:spPr/>
    </dgm:pt>
  </dgm:ptLst>
  <dgm:cxnLst>
    <dgm:cxn modelId="{1158AF1D-B812-4CE2-AAB8-F774FEA946CE}" type="presOf" srcId="{26A08BE5-C1FC-4ADC-B576-F3343EFF4F9D}" destId="{61C398B4-0239-44C1-A159-3E67352E4865}" srcOrd="0" destOrd="0" presId="urn:microsoft.com/office/officeart/2017/3/layout/HorizontalLabelsTimeline"/>
    <dgm:cxn modelId="{CB422B2A-D1D4-48D6-A5F0-553EDB3B3152}" type="presOf" srcId="{6429CEF6-D0BE-4360-A2EC-FE9913223462}" destId="{FCE06818-6804-4DD0-A23C-05F5CD21BE5A}" srcOrd="0" destOrd="0" presId="urn:microsoft.com/office/officeart/2017/3/layout/HorizontalLabelsTimeline"/>
    <dgm:cxn modelId="{3CC34E2C-030D-4A92-80F2-06A997F297D4}" type="presOf" srcId="{01E5AC89-AD03-487A-93C1-1DDC961C1F90}" destId="{5B731B5B-3923-4DB9-A2F7-457F1B400680}" srcOrd="0" destOrd="0" presId="urn:microsoft.com/office/officeart/2017/3/layout/HorizontalLabelsTimeline"/>
    <dgm:cxn modelId="{949B0434-119E-48DB-B022-8DC85F8B096C}" srcId="{01E5AC89-AD03-487A-93C1-1DDC961C1F90}" destId="{6429CEF6-D0BE-4360-A2EC-FE9913223462}" srcOrd="0" destOrd="0" parTransId="{4D89EB70-B80C-4E5A-9EFC-25986D71E948}" sibTransId="{47B67F9A-366C-4BAA-8581-41ADC84E3D38}"/>
    <dgm:cxn modelId="{B114E236-C807-4DD2-8C08-FFE5755ABCF4}" srcId="{875DE0C6-E1FD-4CBB-ABAF-8950F40575EA}" destId="{593B85AC-DBFB-4110-AC3D-DEECDA6C3C14}" srcOrd="0" destOrd="0" parTransId="{7D2B2BC2-31F6-4DBB-87F0-2E3C6ED82674}" sibTransId="{D858018F-4209-4466-A228-764243E4AA1C}"/>
    <dgm:cxn modelId="{94CE676E-764D-4385-97B2-FE9128A3B57E}" srcId="{26A08BE5-C1FC-4ADC-B576-F3343EFF4F9D}" destId="{FAA0D2DF-6A4C-4185-975E-4E72806C304D}" srcOrd="0" destOrd="0" parTransId="{F6F7ED0F-01FC-4D41-A184-1D511DF41467}" sibTransId="{46F6076E-1692-425F-8E4B-94673000104E}"/>
    <dgm:cxn modelId="{1B92B773-8DF8-4BAA-BF34-EFB46CF15002}" type="presOf" srcId="{593B85AC-DBFB-4110-AC3D-DEECDA6C3C14}" destId="{0BB79C7A-DBE6-4261-82D4-B3488C186DA8}" srcOrd="0" destOrd="0" presId="urn:microsoft.com/office/officeart/2017/3/layout/HorizontalLabelsTimeline"/>
    <dgm:cxn modelId="{E877D673-E2EB-4F88-AB8B-E2583329AB41}" type="presOf" srcId="{0CB14D30-19C6-43B0-9BE1-82EB06495825}" destId="{388B80A8-5886-4678-9FEE-DF2C83EC8C2D}" srcOrd="0" destOrd="0" presId="urn:microsoft.com/office/officeart/2017/3/layout/HorizontalLabelsTimeline"/>
    <dgm:cxn modelId="{85A3397C-CC7E-48EE-A758-9423FDF68CED}" srcId="{593B85AC-DBFB-4110-AC3D-DEECDA6C3C14}" destId="{0CB14D30-19C6-43B0-9BE1-82EB06495825}" srcOrd="0" destOrd="0" parTransId="{49BB79F4-10A0-487C-948E-8E1F93601B66}" sibTransId="{50B991F3-D73C-45FC-866D-4B1E01F8F21E}"/>
    <dgm:cxn modelId="{ABB528B1-34B1-4DD0-8AB7-8BC98D2794AC}" srcId="{875DE0C6-E1FD-4CBB-ABAF-8950F40575EA}" destId="{01E5AC89-AD03-487A-93C1-1DDC961C1F90}" srcOrd="1" destOrd="0" parTransId="{CFF1E4D6-C95C-49B3-A642-9A1524C279E3}" sibTransId="{F080ED1B-E22F-4617-A6F6-853D984266A8}"/>
    <dgm:cxn modelId="{7E5FD1BD-E547-4B4C-B630-AD746F535B87}" type="presOf" srcId="{FAA0D2DF-6A4C-4185-975E-4E72806C304D}" destId="{8C1B38B5-57D5-42E7-A3CF-697B19331176}" srcOrd="0" destOrd="0" presId="urn:microsoft.com/office/officeart/2017/3/layout/HorizontalLabelsTimeline"/>
    <dgm:cxn modelId="{AA4DCEC1-175F-49E9-87CB-80B6307F971C}" srcId="{875DE0C6-E1FD-4CBB-ABAF-8950F40575EA}" destId="{26A08BE5-C1FC-4ADC-B576-F3343EFF4F9D}" srcOrd="2" destOrd="0" parTransId="{35A57E4B-AF6C-4CDC-8471-40E375081147}" sibTransId="{DBE14D7B-CFE8-44D0-9635-75543FD9A966}"/>
    <dgm:cxn modelId="{7283DFF8-4C14-407E-AD76-2F10358D4879}" type="presOf" srcId="{875DE0C6-E1FD-4CBB-ABAF-8950F40575EA}" destId="{9119A539-F23B-4D8C-9A74-74CB9DAD915C}" srcOrd="0" destOrd="0" presId="urn:microsoft.com/office/officeart/2017/3/layout/HorizontalLabelsTimeline"/>
    <dgm:cxn modelId="{6CBF8C3D-A560-438E-9BC9-81A1398B9031}" type="presParOf" srcId="{9119A539-F23B-4D8C-9A74-74CB9DAD915C}" destId="{D6379E7D-3625-4B6E-881A-F8B1349B40D6}" srcOrd="0" destOrd="0" presId="urn:microsoft.com/office/officeart/2017/3/layout/HorizontalLabelsTimeline"/>
    <dgm:cxn modelId="{62671AC1-FA5C-4CB7-93A2-66193D598C82}" type="presParOf" srcId="{9119A539-F23B-4D8C-9A74-74CB9DAD915C}" destId="{A57F0081-AB29-4166-AE30-85E708CC63D9}" srcOrd="1" destOrd="0" presId="urn:microsoft.com/office/officeart/2017/3/layout/HorizontalLabelsTimeline"/>
    <dgm:cxn modelId="{142D454B-16EE-4E58-9795-788229A6F940}" type="presParOf" srcId="{A57F0081-AB29-4166-AE30-85E708CC63D9}" destId="{D8BFFE84-887A-46E1-A938-10F9C5B8E575}" srcOrd="0" destOrd="0" presId="urn:microsoft.com/office/officeart/2017/3/layout/HorizontalLabelsTimeline"/>
    <dgm:cxn modelId="{161586EE-E854-4C1B-AA95-6029E32EBC9A}" type="presParOf" srcId="{D8BFFE84-887A-46E1-A938-10F9C5B8E575}" destId="{0BB79C7A-DBE6-4261-82D4-B3488C186DA8}" srcOrd="0" destOrd="0" presId="urn:microsoft.com/office/officeart/2017/3/layout/HorizontalLabelsTimeline"/>
    <dgm:cxn modelId="{F210B35F-C57A-4FBB-B896-8A2771BD8B77}" type="presParOf" srcId="{D8BFFE84-887A-46E1-A938-10F9C5B8E575}" destId="{A4000CFD-3C73-44DE-AFAE-F6D4D11A83FB}" srcOrd="1" destOrd="0" presId="urn:microsoft.com/office/officeart/2017/3/layout/HorizontalLabelsTimeline"/>
    <dgm:cxn modelId="{3E49C895-3105-4C02-BC36-A8474F5F4B2D}" type="presParOf" srcId="{A4000CFD-3C73-44DE-AFAE-F6D4D11A83FB}" destId="{388B80A8-5886-4678-9FEE-DF2C83EC8C2D}" srcOrd="0" destOrd="0" presId="urn:microsoft.com/office/officeart/2017/3/layout/HorizontalLabelsTimeline"/>
    <dgm:cxn modelId="{7D4A05D3-070F-4C28-9CCC-670AC95A7DF3}" type="presParOf" srcId="{A4000CFD-3C73-44DE-AFAE-F6D4D11A83FB}" destId="{B256C9BF-FC84-49B7-84F5-836CEB66F337}" srcOrd="1" destOrd="0" presId="urn:microsoft.com/office/officeart/2017/3/layout/HorizontalLabelsTimeline"/>
    <dgm:cxn modelId="{AF5213B7-20A7-4FA6-8BD7-F49F40C80717}" type="presParOf" srcId="{D8BFFE84-887A-46E1-A938-10F9C5B8E575}" destId="{48561291-27CF-43A1-BD91-F14ECB79376B}" srcOrd="2" destOrd="0" presId="urn:microsoft.com/office/officeart/2017/3/layout/HorizontalLabelsTimeline"/>
    <dgm:cxn modelId="{9D758AD6-FAC8-4634-8621-B018EEDE92F7}" type="presParOf" srcId="{D8BFFE84-887A-46E1-A938-10F9C5B8E575}" destId="{2155932F-C430-4C94-A7E1-B3F55F40CDD0}" srcOrd="3" destOrd="0" presId="urn:microsoft.com/office/officeart/2017/3/layout/HorizontalLabelsTimeline"/>
    <dgm:cxn modelId="{28DF6935-6883-4EBC-9D7B-1C2F227FFB85}" type="presParOf" srcId="{D8BFFE84-887A-46E1-A938-10F9C5B8E575}" destId="{032AC610-F907-415E-A84E-84F827E23318}" srcOrd="4" destOrd="0" presId="urn:microsoft.com/office/officeart/2017/3/layout/HorizontalLabelsTimeline"/>
    <dgm:cxn modelId="{CA01B2DA-BFE2-4EC0-B18F-BEA74C70FCAC}" type="presParOf" srcId="{A57F0081-AB29-4166-AE30-85E708CC63D9}" destId="{EE64B448-34FB-4D5F-B175-9BFCDDFAC1B2}" srcOrd="1" destOrd="0" presId="urn:microsoft.com/office/officeart/2017/3/layout/HorizontalLabelsTimeline"/>
    <dgm:cxn modelId="{17D9C17D-3C4C-4C2A-AC5D-B3F4A694BF04}" type="presParOf" srcId="{A57F0081-AB29-4166-AE30-85E708CC63D9}" destId="{DB01C7E5-A26A-4894-9201-6F51E3138281}" srcOrd="2" destOrd="0" presId="urn:microsoft.com/office/officeart/2017/3/layout/HorizontalLabelsTimeline"/>
    <dgm:cxn modelId="{987E8302-DBF3-4FF8-AA6A-EB71729872BB}" type="presParOf" srcId="{DB01C7E5-A26A-4894-9201-6F51E3138281}" destId="{5B731B5B-3923-4DB9-A2F7-457F1B400680}" srcOrd="0" destOrd="0" presId="urn:microsoft.com/office/officeart/2017/3/layout/HorizontalLabelsTimeline"/>
    <dgm:cxn modelId="{0D914E69-8EEC-4F17-BD80-90B769CCD904}" type="presParOf" srcId="{DB01C7E5-A26A-4894-9201-6F51E3138281}" destId="{26168D36-BA8E-4EAB-8BF2-A423297A3B16}" srcOrd="1" destOrd="0" presId="urn:microsoft.com/office/officeart/2017/3/layout/HorizontalLabelsTimeline"/>
    <dgm:cxn modelId="{8E5D4DCF-5E10-494F-A0B9-A24C68512D53}" type="presParOf" srcId="{26168D36-BA8E-4EAB-8BF2-A423297A3B16}" destId="{FCE06818-6804-4DD0-A23C-05F5CD21BE5A}" srcOrd="0" destOrd="0" presId="urn:microsoft.com/office/officeart/2017/3/layout/HorizontalLabelsTimeline"/>
    <dgm:cxn modelId="{28380B2B-0674-4A3C-BD4E-E4DCC5E35B8E}" type="presParOf" srcId="{26168D36-BA8E-4EAB-8BF2-A423297A3B16}" destId="{F00963D4-B753-4375-98D9-29EEE17C0976}" srcOrd="1" destOrd="0" presId="urn:microsoft.com/office/officeart/2017/3/layout/HorizontalLabelsTimeline"/>
    <dgm:cxn modelId="{2818295B-F1A5-4F4C-9287-9D09275425AC}" type="presParOf" srcId="{DB01C7E5-A26A-4894-9201-6F51E3138281}" destId="{3D6A0A8C-1BDD-4AC2-8DDB-44BECFDC0AFB}" srcOrd="2" destOrd="0" presId="urn:microsoft.com/office/officeart/2017/3/layout/HorizontalLabelsTimeline"/>
    <dgm:cxn modelId="{0BA4A041-4B15-45AD-8110-5B1A52512728}" type="presParOf" srcId="{DB01C7E5-A26A-4894-9201-6F51E3138281}" destId="{F0FA62E8-CC92-43E6-8379-3DC9D8384B1F}" srcOrd="3" destOrd="0" presId="urn:microsoft.com/office/officeart/2017/3/layout/HorizontalLabelsTimeline"/>
    <dgm:cxn modelId="{12A7163B-F9AF-4847-9D0C-138468478A83}" type="presParOf" srcId="{DB01C7E5-A26A-4894-9201-6F51E3138281}" destId="{3AB8DF51-705C-465B-8525-278D04ED7CD8}" srcOrd="4" destOrd="0" presId="urn:microsoft.com/office/officeart/2017/3/layout/HorizontalLabelsTimeline"/>
    <dgm:cxn modelId="{6A49CB42-C3A3-4A78-9A97-8FA702F702B3}" type="presParOf" srcId="{A57F0081-AB29-4166-AE30-85E708CC63D9}" destId="{CAFAAB5B-A6BF-47DF-88AC-491990F7D4C6}" srcOrd="3" destOrd="0" presId="urn:microsoft.com/office/officeart/2017/3/layout/HorizontalLabelsTimeline"/>
    <dgm:cxn modelId="{079183CB-42E6-49E7-AE8A-4070C6CFBDF8}" type="presParOf" srcId="{A57F0081-AB29-4166-AE30-85E708CC63D9}" destId="{AE5ED461-9C6D-4244-84E9-8C2E1A25A78A}" srcOrd="4" destOrd="0" presId="urn:microsoft.com/office/officeart/2017/3/layout/HorizontalLabelsTimeline"/>
    <dgm:cxn modelId="{1A37A69C-4EDC-488B-83A9-FD2565D9DA32}" type="presParOf" srcId="{AE5ED461-9C6D-4244-84E9-8C2E1A25A78A}" destId="{61C398B4-0239-44C1-A159-3E67352E4865}" srcOrd="0" destOrd="0" presId="urn:microsoft.com/office/officeart/2017/3/layout/HorizontalLabelsTimeline"/>
    <dgm:cxn modelId="{7B10FA63-0274-48E7-99D2-8738B0FA2009}" type="presParOf" srcId="{AE5ED461-9C6D-4244-84E9-8C2E1A25A78A}" destId="{97491E5D-268C-4BAC-A4C3-0F27ACDFEA49}" srcOrd="1" destOrd="0" presId="urn:microsoft.com/office/officeart/2017/3/layout/HorizontalLabelsTimeline"/>
    <dgm:cxn modelId="{A2025A35-42A7-4580-89AB-A29C2AD99798}" type="presParOf" srcId="{97491E5D-268C-4BAC-A4C3-0F27ACDFEA49}" destId="{8C1B38B5-57D5-42E7-A3CF-697B19331176}" srcOrd="0" destOrd="0" presId="urn:microsoft.com/office/officeart/2017/3/layout/HorizontalLabelsTimeline"/>
    <dgm:cxn modelId="{43761A59-CA24-41C1-B02C-F82C0709F165}" type="presParOf" srcId="{97491E5D-268C-4BAC-A4C3-0F27ACDFEA49}" destId="{7A93465C-2A47-4C8F-80DA-A2FFE0C2877B}" srcOrd="1" destOrd="0" presId="urn:microsoft.com/office/officeart/2017/3/layout/HorizontalLabelsTimeline"/>
    <dgm:cxn modelId="{7F9DA3DD-9B26-423E-8E4D-23BE88D4C2D6}" type="presParOf" srcId="{AE5ED461-9C6D-4244-84E9-8C2E1A25A78A}" destId="{464D0F19-F700-4034-8AAD-8A7EC2C69715}" srcOrd="2" destOrd="0" presId="urn:microsoft.com/office/officeart/2017/3/layout/HorizontalLabelsTimeline"/>
    <dgm:cxn modelId="{58E60E88-02F0-4F6F-9084-FA7FD1241203}" type="presParOf" srcId="{AE5ED461-9C6D-4244-84E9-8C2E1A25A78A}" destId="{0A837EF1-C01E-4884-A6AA-ED0BC6AD4A53}" srcOrd="3" destOrd="0" presId="urn:microsoft.com/office/officeart/2017/3/layout/HorizontalLabelsTimeline"/>
    <dgm:cxn modelId="{A17F0B70-9B58-47E7-841A-8081D4FF24E8}" type="presParOf" srcId="{AE5ED461-9C6D-4244-84E9-8C2E1A25A78A}" destId="{3C51FEDA-A642-4F59-8BF9-8B02903EE950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AE0B5-001D-422C-BEAA-7E237AD1FF0E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A522583-800B-46E1-944F-D6EB8C7986A6}">
      <dgm:prSet/>
      <dgm:spPr/>
      <dgm:t>
        <a:bodyPr/>
        <a:lstStyle/>
        <a:p>
          <a:r>
            <a:rPr lang="nb-NO"/>
            <a:t>«Realism teaches us a sense for reality – for what is. Hope awakens our sense for potentiality – for what could be.» (p2)</a:t>
          </a:r>
          <a:endParaRPr lang="en-US"/>
        </a:p>
      </dgm:t>
    </dgm:pt>
    <dgm:pt modelId="{AA5266BB-F91B-4121-ADAE-428B85B60683}" type="parTrans" cxnId="{D786F95D-2A76-4BFE-8AEA-B7977D81B2E8}">
      <dgm:prSet/>
      <dgm:spPr/>
      <dgm:t>
        <a:bodyPr/>
        <a:lstStyle/>
        <a:p>
          <a:endParaRPr lang="en-US"/>
        </a:p>
      </dgm:t>
    </dgm:pt>
    <dgm:pt modelId="{6B81D023-2AA8-4493-AE63-B3DA316C27E8}" type="sibTrans" cxnId="{D786F95D-2A76-4BFE-8AEA-B7977D81B2E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95AE51B-66AB-4828-8494-D33821C9ABE7}">
      <dgm:prSet/>
      <dgm:spPr/>
      <dgm:t>
        <a:bodyPr/>
        <a:lstStyle/>
        <a:p>
          <a:r>
            <a:rPr lang="nb-NO"/>
            <a:t>«If our actions were directed only to the future, we should fall victim to utopias; if they were related only to the present, we should miss our chances.»(p3)</a:t>
          </a:r>
          <a:endParaRPr lang="en-US"/>
        </a:p>
      </dgm:t>
    </dgm:pt>
    <dgm:pt modelId="{41EDA66B-BB9B-47A5-8F79-B45CDACDDB32}" type="parTrans" cxnId="{4F3297DF-DF05-4D13-A2BE-11817D80C9FB}">
      <dgm:prSet/>
      <dgm:spPr/>
      <dgm:t>
        <a:bodyPr/>
        <a:lstStyle/>
        <a:p>
          <a:endParaRPr lang="en-US"/>
        </a:p>
      </dgm:t>
    </dgm:pt>
    <dgm:pt modelId="{CC258080-D332-4528-9A36-D761DB293F1E}" type="sibTrans" cxnId="{4F3297DF-DF05-4D13-A2BE-11817D80C9F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48CED6C-A30F-4B94-85BD-810B0317AC76}" type="pres">
      <dgm:prSet presAssocID="{686AE0B5-001D-422C-BEAA-7E237AD1FF0E}" presName="Name0" presStyleCnt="0">
        <dgm:presLayoutVars>
          <dgm:animLvl val="lvl"/>
          <dgm:resizeHandles val="exact"/>
        </dgm:presLayoutVars>
      </dgm:prSet>
      <dgm:spPr/>
    </dgm:pt>
    <dgm:pt modelId="{9CF79448-B0E7-40D4-AA06-71F4108DEB29}" type="pres">
      <dgm:prSet presAssocID="{7A522583-800B-46E1-944F-D6EB8C7986A6}" presName="compositeNode" presStyleCnt="0">
        <dgm:presLayoutVars>
          <dgm:bulletEnabled val="1"/>
        </dgm:presLayoutVars>
      </dgm:prSet>
      <dgm:spPr/>
    </dgm:pt>
    <dgm:pt modelId="{9EB22FCC-152C-4B40-9DBF-B673DCD2B996}" type="pres">
      <dgm:prSet presAssocID="{7A522583-800B-46E1-944F-D6EB8C7986A6}" presName="bgRect" presStyleLbl="alignNode1" presStyleIdx="0" presStyleCnt="2"/>
      <dgm:spPr/>
    </dgm:pt>
    <dgm:pt modelId="{E12D46E5-F81C-491F-8192-F09345495B95}" type="pres">
      <dgm:prSet presAssocID="{6B81D023-2AA8-4493-AE63-B3DA316C27E8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731E1E8B-245A-4453-85F5-ABF61564F4F3}" type="pres">
      <dgm:prSet presAssocID="{7A522583-800B-46E1-944F-D6EB8C7986A6}" presName="nodeRect" presStyleLbl="alignNode1" presStyleIdx="0" presStyleCnt="2">
        <dgm:presLayoutVars>
          <dgm:bulletEnabled val="1"/>
        </dgm:presLayoutVars>
      </dgm:prSet>
      <dgm:spPr/>
    </dgm:pt>
    <dgm:pt modelId="{96F5EE6A-0C86-4EF9-B8F3-87CBC3A3E2B3}" type="pres">
      <dgm:prSet presAssocID="{6B81D023-2AA8-4493-AE63-B3DA316C27E8}" presName="sibTrans" presStyleCnt="0"/>
      <dgm:spPr/>
    </dgm:pt>
    <dgm:pt modelId="{9FBCC1CF-BBE8-4B29-849D-CA69064EA48A}" type="pres">
      <dgm:prSet presAssocID="{F95AE51B-66AB-4828-8494-D33821C9ABE7}" presName="compositeNode" presStyleCnt="0">
        <dgm:presLayoutVars>
          <dgm:bulletEnabled val="1"/>
        </dgm:presLayoutVars>
      </dgm:prSet>
      <dgm:spPr/>
    </dgm:pt>
    <dgm:pt modelId="{9F359D38-D031-4B7F-9568-D67D3A5E5AE1}" type="pres">
      <dgm:prSet presAssocID="{F95AE51B-66AB-4828-8494-D33821C9ABE7}" presName="bgRect" presStyleLbl="alignNode1" presStyleIdx="1" presStyleCnt="2"/>
      <dgm:spPr/>
    </dgm:pt>
    <dgm:pt modelId="{08A68317-2474-4160-BBB6-C61B6D3890BF}" type="pres">
      <dgm:prSet presAssocID="{CC258080-D332-4528-9A36-D761DB293F1E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6414E781-0242-4FB1-AB4A-9565E0763EFE}" type="pres">
      <dgm:prSet presAssocID="{F95AE51B-66AB-4828-8494-D33821C9ABE7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D786F95D-2A76-4BFE-8AEA-B7977D81B2E8}" srcId="{686AE0B5-001D-422C-BEAA-7E237AD1FF0E}" destId="{7A522583-800B-46E1-944F-D6EB8C7986A6}" srcOrd="0" destOrd="0" parTransId="{AA5266BB-F91B-4121-ADAE-428B85B60683}" sibTransId="{6B81D023-2AA8-4493-AE63-B3DA316C27E8}"/>
    <dgm:cxn modelId="{E4C25E81-C673-40AF-B096-6514F6689390}" type="presOf" srcId="{7A522583-800B-46E1-944F-D6EB8C7986A6}" destId="{731E1E8B-245A-4453-85F5-ABF61564F4F3}" srcOrd="1" destOrd="0" presId="urn:microsoft.com/office/officeart/2016/7/layout/LinearBlockProcessNumbered"/>
    <dgm:cxn modelId="{DD2A3EAC-7BA5-452B-9F1D-543AAA5EFFCB}" type="presOf" srcId="{F95AE51B-66AB-4828-8494-D33821C9ABE7}" destId="{6414E781-0242-4FB1-AB4A-9565E0763EFE}" srcOrd="1" destOrd="0" presId="urn:microsoft.com/office/officeart/2016/7/layout/LinearBlockProcessNumbered"/>
    <dgm:cxn modelId="{BBA192B3-1D28-4C96-887E-DEEFF106E27E}" type="presOf" srcId="{686AE0B5-001D-422C-BEAA-7E237AD1FF0E}" destId="{748CED6C-A30F-4B94-85BD-810B0317AC76}" srcOrd="0" destOrd="0" presId="urn:microsoft.com/office/officeart/2016/7/layout/LinearBlockProcessNumbered"/>
    <dgm:cxn modelId="{6C3D46C0-8DED-4430-B69A-9DD8BDBFC78C}" type="presOf" srcId="{CC258080-D332-4528-9A36-D761DB293F1E}" destId="{08A68317-2474-4160-BBB6-C61B6D3890BF}" srcOrd="0" destOrd="0" presId="urn:microsoft.com/office/officeart/2016/7/layout/LinearBlockProcessNumbered"/>
    <dgm:cxn modelId="{4F3297DF-DF05-4D13-A2BE-11817D80C9FB}" srcId="{686AE0B5-001D-422C-BEAA-7E237AD1FF0E}" destId="{F95AE51B-66AB-4828-8494-D33821C9ABE7}" srcOrd="1" destOrd="0" parTransId="{41EDA66B-BB9B-47A5-8F79-B45CDACDDB32}" sibTransId="{CC258080-D332-4528-9A36-D761DB293F1E}"/>
    <dgm:cxn modelId="{02968AE2-D88C-4713-B6E9-A08FBE2A7ACF}" type="presOf" srcId="{F95AE51B-66AB-4828-8494-D33821C9ABE7}" destId="{9F359D38-D031-4B7F-9568-D67D3A5E5AE1}" srcOrd="0" destOrd="0" presId="urn:microsoft.com/office/officeart/2016/7/layout/LinearBlockProcessNumbered"/>
    <dgm:cxn modelId="{AD6E13F0-298F-4D18-8C91-1AD22B6B342C}" type="presOf" srcId="{6B81D023-2AA8-4493-AE63-B3DA316C27E8}" destId="{E12D46E5-F81C-491F-8192-F09345495B95}" srcOrd="0" destOrd="0" presId="urn:microsoft.com/office/officeart/2016/7/layout/LinearBlockProcessNumbered"/>
    <dgm:cxn modelId="{AA2C72F8-FAC4-4B20-88EE-91A0559F630B}" type="presOf" srcId="{7A522583-800B-46E1-944F-D6EB8C7986A6}" destId="{9EB22FCC-152C-4B40-9DBF-B673DCD2B996}" srcOrd="0" destOrd="0" presId="urn:microsoft.com/office/officeart/2016/7/layout/LinearBlockProcessNumbered"/>
    <dgm:cxn modelId="{72055D93-50AA-47A8-9535-F500F8980BB3}" type="presParOf" srcId="{748CED6C-A30F-4B94-85BD-810B0317AC76}" destId="{9CF79448-B0E7-40D4-AA06-71F4108DEB29}" srcOrd="0" destOrd="0" presId="urn:microsoft.com/office/officeart/2016/7/layout/LinearBlockProcessNumbered"/>
    <dgm:cxn modelId="{2116962C-3440-42E7-84AF-814CA818086B}" type="presParOf" srcId="{9CF79448-B0E7-40D4-AA06-71F4108DEB29}" destId="{9EB22FCC-152C-4B40-9DBF-B673DCD2B996}" srcOrd="0" destOrd="0" presId="urn:microsoft.com/office/officeart/2016/7/layout/LinearBlockProcessNumbered"/>
    <dgm:cxn modelId="{C310FDB9-D8C5-4854-9A01-2F81B2DEDBCA}" type="presParOf" srcId="{9CF79448-B0E7-40D4-AA06-71F4108DEB29}" destId="{E12D46E5-F81C-491F-8192-F09345495B95}" srcOrd="1" destOrd="0" presId="urn:microsoft.com/office/officeart/2016/7/layout/LinearBlockProcessNumbered"/>
    <dgm:cxn modelId="{CE426F43-5504-4A0F-A677-168B4D9045F9}" type="presParOf" srcId="{9CF79448-B0E7-40D4-AA06-71F4108DEB29}" destId="{731E1E8B-245A-4453-85F5-ABF61564F4F3}" srcOrd="2" destOrd="0" presId="urn:microsoft.com/office/officeart/2016/7/layout/LinearBlockProcessNumbered"/>
    <dgm:cxn modelId="{0C4EE1A3-EA66-40F1-8990-A87B4CCC029A}" type="presParOf" srcId="{748CED6C-A30F-4B94-85BD-810B0317AC76}" destId="{96F5EE6A-0C86-4EF9-B8F3-87CBC3A3E2B3}" srcOrd="1" destOrd="0" presId="urn:microsoft.com/office/officeart/2016/7/layout/LinearBlockProcessNumbered"/>
    <dgm:cxn modelId="{20662D9D-8D73-460B-AE48-D0CE43D7DF5A}" type="presParOf" srcId="{748CED6C-A30F-4B94-85BD-810B0317AC76}" destId="{9FBCC1CF-BBE8-4B29-849D-CA69064EA48A}" srcOrd="2" destOrd="0" presId="urn:microsoft.com/office/officeart/2016/7/layout/LinearBlockProcessNumbered"/>
    <dgm:cxn modelId="{2FA56052-754F-46AA-85F2-E1EA82B1D2EB}" type="presParOf" srcId="{9FBCC1CF-BBE8-4B29-849D-CA69064EA48A}" destId="{9F359D38-D031-4B7F-9568-D67D3A5E5AE1}" srcOrd="0" destOrd="0" presId="urn:microsoft.com/office/officeart/2016/7/layout/LinearBlockProcessNumbered"/>
    <dgm:cxn modelId="{A33E67FA-DBC2-4B51-8613-6D9ACA0119DA}" type="presParOf" srcId="{9FBCC1CF-BBE8-4B29-849D-CA69064EA48A}" destId="{08A68317-2474-4160-BBB6-C61B6D3890BF}" srcOrd="1" destOrd="0" presId="urn:microsoft.com/office/officeart/2016/7/layout/LinearBlockProcessNumbered"/>
    <dgm:cxn modelId="{0965888F-B7D6-4704-B542-21EE2A2B8610}" type="presParOf" srcId="{9FBCC1CF-BBE8-4B29-849D-CA69064EA48A}" destId="{6414E781-0242-4FB1-AB4A-9565E0763EF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C5AA9-F3EE-40B0-93AD-4B1656CD4A0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661DE4-BBB8-4AB1-AE76-3DCE965C6A0E}">
      <dgm:prSet/>
      <dgm:spPr/>
      <dgm:t>
        <a:bodyPr/>
        <a:lstStyle/>
        <a:p>
          <a:r>
            <a:rPr lang="en-GB"/>
            <a:t>K.E. Løgstrup: Du kan skrive om alt for barn. Men ingen har lov til å stjele håpet fra barna!</a:t>
          </a:r>
          <a:endParaRPr lang="en-US"/>
        </a:p>
      </dgm:t>
    </dgm:pt>
    <dgm:pt modelId="{D85C483B-93BB-46E0-BDB6-C3D45F270DF3}" type="parTrans" cxnId="{B3ADD677-919A-49A8-9C25-D84903502D55}">
      <dgm:prSet/>
      <dgm:spPr/>
      <dgm:t>
        <a:bodyPr/>
        <a:lstStyle/>
        <a:p>
          <a:endParaRPr lang="en-US"/>
        </a:p>
      </dgm:t>
    </dgm:pt>
    <dgm:pt modelId="{FCDC6BF0-079F-476F-B413-1E14FA6B3BDF}" type="sibTrans" cxnId="{B3ADD677-919A-49A8-9C25-D84903502D5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D81C04C0-6399-4844-8910-6535473A88D1}">
      <dgm:prSet/>
      <dgm:spPr/>
      <dgm:t>
        <a:bodyPr/>
        <a:lstStyle/>
        <a:p>
          <a:r>
            <a:rPr lang="en-GB"/>
            <a:t>Pedagogisk utfordring: Hvordan er det mulig å undervise om økokrisen uten å fremstille fremtiden som håpløs?</a:t>
          </a:r>
          <a:endParaRPr lang="en-US"/>
        </a:p>
      </dgm:t>
    </dgm:pt>
    <dgm:pt modelId="{435E1404-D51A-4595-9B5D-31991A470208}" type="parTrans" cxnId="{E3553EF0-3BCA-483A-8D43-501505F20D3B}">
      <dgm:prSet/>
      <dgm:spPr/>
      <dgm:t>
        <a:bodyPr/>
        <a:lstStyle/>
        <a:p>
          <a:endParaRPr lang="en-US"/>
        </a:p>
      </dgm:t>
    </dgm:pt>
    <dgm:pt modelId="{21ED833A-F644-402D-9296-09AE9724E566}" type="sibTrans" cxnId="{E3553EF0-3BCA-483A-8D43-501505F20D3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07AD2FE-DE77-40ED-89A4-BA0EFC9241D9}" type="pres">
      <dgm:prSet presAssocID="{2CFC5AA9-F3EE-40B0-93AD-4B1656CD4A0C}" presName="Name0" presStyleCnt="0">
        <dgm:presLayoutVars>
          <dgm:animLvl val="lvl"/>
          <dgm:resizeHandles val="exact"/>
        </dgm:presLayoutVars>
      </dgm:prSet>
      <dgm:spPr/>
    </dgm:pt>
    <dgm:pt modelId="{9BF626F0-613C-47F7-BADA-76225413F7A5}" type="pres">
      <dgm:prSet presAssocID="{25661DE4-BBB8-4AB1-AE76-3DCE965C6A0E}" presName="compositeNode" presStyleCnt="0">
        <dgm:presLayoutVars>
          <dgm:bulletEnabled val="1"/>
        </dgm:presLayoutVars>
      </dgm:prSet>
      <dgm:spPr/>
    </dgm:pt>
    <dgm:pt modelId="{5AF29A5A-C48F-465B-98DD-C2AD8F4A2712}" type="pres">
      <dgm:prSet presAssocID="{25661DE4-BBB8-4AB1-AE76-3DCE965C6A0E}" presName="bgRect" presStyleLbl="alignNode1" presStyleIdx="0" presStyleCnt="2"/>
      <dgm:spPr/>
    </dgm:pt>
    <dgm:pt modelId="{1496EA1F-0719-4680-B648-CB4EB257D763}" type="pres">
      <dgm:prSet presAssocID="{FCDC6BF0-079F-476F-B413-1E14FA6B3BDF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C3F1F11A-46F6-4FBE-9AF3-0D14BF6EA7AE}" type="pres">
      <dgm:prSet presAssocID="{25661DE4-BBB8-4AB1-AE76-3DCE965C6A0E}" presName="nodeRect" presStyleLbl="alignNode1" presStyleIdx="0" presStyleCnt="2">
        <dgm:presLayoutVars>
          <dgm:bulletEnabled val="1"/>
        </dgm:presLayoutVars>
      </dgm:prSet>
      <dgm:spPr/>
    </dgm:pt>
    <dgm:pt modelId="{57FB585D-F060-4674-A0EC-55A3B3DDA9BE}" type="pres">
      <dgm:prSet presAssocID="{FCDC6BF0-079F-476F-B413-1E14FA6B3BDF}" presName="sibTrans" presStyleCnt="0"/>
      <dgm:spPr/>
    </dgm:pt>
    <dgm:pt modelId="{A40CDC4B-EBB9-4B4C-BCEE-DFDA4F27380E}" type="pres">
      <dgm:prSet presAssocID="{D81C04C0-6399-4844-8910-6535473A88D1}" presName="compositeNode" presStyleCnt="0">
        <dgm:presLayoutVars>
          <dgm:bulletEnabled val="1"/>
        </dgm:presLayoutVars>
      </dgm:prSet>
      <dgm:spPr/>
    </dgm:pt>
    <dgm:pt modelId="{CA4A397E-2C80-49F0-9D85-61E76492C9BB}" type="pres">
      <dgm:prSet presAssocID="{D81C04C0-6399-4844-8910-6535473A88D1}" presName="bgRect" presStyleLbl="alignNode1" presStyleIdx="1" presStyleCnt="2"/>
      <dgm:spPr/>
    </dgm:pt>
    <dgm:pt modelId="{09CC5457-AAC7-496E-84E4-1A4796A4EBCB}" type="pres">
      <dgm:prSet presAssocID="{21ED833A-F644-402D-9296-09AE9724E566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3CD2A828-CC4F-4913-8281-204BD6F8954E}" type="pres">
      <dgm:prSet presAssocID="{D81C04C0-6399-4844-8910-6535473A88D1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DCDE7205-5ECA-4B55-BEF7-E0A21BAC1D88}" type="presOf" srcId="{D81C04C0-6399-4844-8910-6535473A88D1}" destId="{CA4A397E-2C80-49F0-9D85-61E76492C9BB}" srcOrd="0" destOrd="0" presId="urn:microsoft.com/office/officeart/2016/7/layout/LinearBlockProcessNumbered"/>
    <dgm:cxn modelId="{68882519-5162-4B9A-B755-96BF786D751B}" type="presOf" srcId="{25661DE4-BBB8-4AB1-AE76-3DCE965C6A0E}" destId="{C3F1F11A-46F6-4FBE-9AF3-0D14BF6EA7AE}" srcOrd="1" destOrd="0" presId="urn:microsoft.com/office/officeart/2016/7/layout/LinearBlockProcessNumbered"/>
    <dgm:cxn modelId="{AB92F423-3B57-424B-8750-8E1E54A460AB}" type="presOf" srcId="{25661DE4-BBB8-4AB1-AE76-3DCE965C6A0E}" destId="{5AF29A5A-C48F-465B-98DD-C2AD8F4A2712}" srcOrd="0" destOrd="0" presId="urn:microsoft.com/office/officeart/2016/7/layout/LinearBlockProcessNumbered"/>
    <dgm:cxn modelId="{4997EE2C-699C-40C6-A028-A9A5DEA4E160}" type="presOf" srcId="{2CFC5AA9-F3EE-40B0-93AD-4B1656CD4A0C}" destId="{907AD2FE-DE77-40ED-89A4-BA0EFC9241D9}" srcOrd="0" destOrd="0" presId="urn:microsoft.com/office/officeart/2016/7/layout/LinearBlockProcessNumbered"/>
    <dgm:cxn modelId="{B3ADD677-919A-49A8-9C25-D84903502D55}" srcId="{2CFC5AA9-F3EE-40B0-93AD-4B1656CD4A0C}" destId="{25661DE4-BBB8-4AB1-AE76-3DCE965C6A0E}" srcOrd="0" destOrd="0" parTransId="{D85C483B-93BB-46E0-BDB6-C3D45F270DF3}" sibTransId="{FCDC6BF0-079F-476F-B413-1E14FA6B3BDF}"/>
    <dgm:cxn modelId="{F9D77E96-35ED-41A5-996C-5CBE42724A5C}" type="presOf" srcId="{21ED833A-F644-402D-9296-09AE9724E566}" destId="{09CC5457-AAC7-496E-84E4-1A4796A4EBCB}" srcOrd="0" destOrd="0" presId="urn:microsoft.com/office/officeart/2016/7/layout/LinearBlockProcessNumbered"/>
    <dgm:cxn modelId="{720840AA-DE17-4215-A2D5-009488E58D14}" type="presOf" srcId="{D81C04C0-6399-4844-8910-6535473A88D1}" destId="{3CD2A828-CC4F-4913-8281-204BD6F8954E}" srcOrd="1" destOrd="0" presId="urn:microsoft.com/office/officeart/2016/7/layout/LinearBlockProcessNumbered"/>
    <dgm:cxn modelId="{DD236CD6-75DE-4E1D-939A-0C06724C81F4}" type="presOf" srcId="{FCDC6BF0-079F-476F-B413-1E14FA6B3BDF}" destId="{1496EA1F-0719-4680-B648-CB4EB257D763}" srcOrd="0" destOrd="0" presId="urn:microsoft.com/office/officeart/2016/7/layout/LinearBlockProcessNumbered"/>
    <dgm:cxn modelId="{E3553EF0-3BCA-483A-8D43-501505F20D3B}" srcId="{2CFC5AA9-F3EE-40B0-93AD-4B1656CD4A0C}" destId="{D81C04C0-6399-4844-8910-6535473A88D1}" srcOrd="1" destOrd="0" parTransId="{435E1404-D51A-4595-9B5D-31991A470208}" sibTransId="{21ED833A-F644-402D-9296-09AE9724E566}"/>
    <dgm:cxn modelId="{69833B39-6993-408C-9F00-24DBD5EC1476}" type="presParOf" srcId="{907AD2FE-DE77-40ED-89A4-BA0EFC9241D9}" destId="{9BF626F0-613C-47F7-BADA-76225413F7A5}" srcOrd="0" destOrd="0" presId="urn:microsoft.com/office/officeart/2016/7/layout/LinearBlockProcessNumbered"/>
    <dgm:cxn modelId="{8A6B10DD-83F5-4384-A856-3A774FF567EB}" type="presParOf" srcId="{9BF626F0-613C-47F7-BADA-76225413F7A5}" destId="{5AF29A5A-C48F-465B-98DD-C2AD8F4A2712}" srcOrd="0" destOrd="0" presId="urn:microsoft.com/office/officeart/2016/7/layout/LinearBlockProcessNumbered"/>
    <dgm:cxn modelId="{74F97128-6F57-4DE1-9DE5-8D802B732735}" type="presParOf" srcId="{9BF626F0-613C-47F7-BADA-76225413F7A5}" destId="{1496EA1F-0719-4680-B648-CB4EB257D763}" srcOrd="1" destOrd="0" presId="urn:microsoft.com/office/officeart/2016/7/layout/LinearBlockProcessNumbered"/>
    <dgm:cxn modelId="{943E1197-CFB8-42FE-9ED9-9FBD9C09C4F7}" type="presParOf" srcId="{9BF626F0-613C-47F7-BADA-76225413F7A5}" destId="{C3F1F11A-46F6-4FBE-9AF3-0D14BF6EA7AE}" srcOrd="2" destOrd="0" presId="urn:microsoft.com/office/officeart/2016/7/layout/LinearBlockProcessNumbered"/>
    <dgm:cxn modelId="{CE717846-69FE-41EF-B393-767C821DC6B5}" type="presParOf" srcId="{907AD2FE-DE77-40ED-89A4-BA0EFC9241D9}" destId="{57FB585D-F060-4674-A0EC-55A3B3DDA9BE}" srcOrd="1" destOrd="0" presId="urn:microsoft.com/office/officeart/2016/7/layout/LinearBlockProcessNumbered"/>
    <dgm:cxn modelId="{223DD7F5-7DB0-4ECB-BE2B-01ED4DF6E056}" type="presParOf" srcId="{907AD2FE-DE77-40ED-89A4-BA0EFC9241D9}" destId="{A40CDC4B-EBB9-4B4C-BCEE-DFDA4F27380E}" srcOrd="2" destOrd="0" presId="urn:microsoft.com/office/officeart/2016/7/layout/LinearBlockProcessNumbered"/>
    <dgm:cxn modelId="{D6930A52-6828-4425-9C0D-4611B694C6EE}" type="presParOf" srcId="{A40CDC4B-EBB9-4B4C-BCEE-DFDA4F27380E}" destId="{CA4A397E-2C80-49F0-9D85-61E76492C9BB}" srcOrd="0" destOrd="0" presId="urn:microsoft.com/office/officeart/2016/7/layout/LinearBlockProcessNumbered"/>
    <dgm:cxn modelId="{742A8A20-9014-432D-A31B-2CAE9D2C1CD1}" type="presParOf" srcId="{A40CDC4B-EBB9-4B4C-BCEE-DFDA4F27380E}" destId="{09CC5457-AAC7-496E-84E4-1A4796A4EBCB}" srcOrd="1" destOrd="0" presId="urn:microsoft.com/office/officeart/2016/7/layout/LinearBlockProcessNumbered"/>
    <dgm:cxn modelId="{31E8AD16-2A32-47A5-AFEE-E73204AA03CC}" type="presParOf" srcId="{A40CDC4B-EBB9-4B4C-BCEE-DFDA4F27380E}" destId="{3CD2A828-CC4F-4913-8281-204BD6F8954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ADF96-66FF-48DB-A05B-6C39887B87E2}">
      <dsp:nvSpPr>
        <dsp:cNvPr id="0" name=""/>
        <dsp:cNvSpPr/>
      </dsp:nvSpPr>
      <dsp:spPr>
        <a:xfrm>
          <a:off x="0" y="2431"/>
          <a:ext cx="497160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C4F9F-0DF9-4ED0-99DA-321CA6832279}">
      <dsp:nvSpPr>
        <dsp:cNvPr id="0" name=""/>
        <dsp:cNvSpPr/>
      </dsp:nvSpPr>
      <dsp:spPr>
        <a:xfrm>
          <a:off x="0" y="2431"/>
          <a:ext cx="4971603" cy="165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300" kern="1200"/>
            <a:t>Frykt</a:t>
          </a:r>
          <a:r>
            <a:rPr lang="en-GB" sz="4300" kern="1200"/>
            <a:t> for egen fremtid</a:t>
          </a:r>
          <a:endParaRPr lang="en-US" sz="4300" kern="1200"/>
        </a:p>
      </dsp:txBody>
      <dsp:txXfrm>
        <a:off x="0" y="2431"/>
        <a:ext cx="4971603" cy="1658239"/>
      </dsp:txXfrm>
    </dsp:sp>
    <dsp:sp modelId="{9E763D43-E097-46DB-84DC-2361B78B5F26}">
      <dsp:nvSpPr>
        <dsp:cNvPr id="0" name=""/>
        <dsp:cNvSpPr/>
      </dsp:nvSpPr>
      <dsp:spPr>
        <a:xfrm>
          <a:off x="0" y="1660670"/>
          <a:ext cx="4971603" cy="0"/>
        </a:xfrm>
        <a:prstGeom prst="line">
          <a:avLst/>
        </a:prstGeom>
        <a:gradFill rotWithShape="0">
          <a:gsLst>
            <a:gs pos="0">
              <a:schemeClr val="accent3">
                <a:hueOff val="-716701"/>
                <a:satOff val="590"/>
                <a:lumOff val="-491"/>
                <a:alphaOff val="0"/>
                <a:tint val="96000"/>
                <a:lumMod val="100000"/>
              </a:schemeClr>
            </a:gs>
            <a:gs pos="78000">
              <a:schemeClr val="accent3">
                <a:hueOff val="-716701"/>
                <a:satOff val="590"/>
                <a:lumOff val="-49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A2CC3-78BA-4E60-ACEE-A53F65CC9DD1}">
      <dsp:nvSpPr>
        <dsp:cNvPr id="0" name=""/>
        <dsp:cNvSpPr/>
      </dsp:nvSpPr>
      <dsp:spPr>
        <a:xfrm>
          <a:off x="0" y="1660670"/>
          <a:ext cx="4971603" cy="165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Frykt for krig og terror</a:t>
          </a:r>
          <a:endParaRPr lang="en-US" sz="4300" kern="1200"/>
        </a:p>
      </dsp:txBody>
      <dsp:txXfrm>
        <a:off x="0" y="1660670"/>
        <a:ext cx="4971603" cy="1658239"/>
      </dsp:txXfrm>
    </dsp:sp>
    <dsp:sp modelId="{42873E03-41D0-4B62-9922-58EFAE6CFAFB}">
      <dsp:nvSpPr>
        <dsp:cNvPr id="0" name=""/>
        <dsp:cNvSpPr/>
      </dsp:nvSpPr>
      <dsp:spPr>
        <a:xfrm>
          <a:off x="0" y="3318910"/>
          <a:ext cx="4971603" cy="0"/>
        </a:xfrm>
        <a:prstGeom prst="line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9BDA9-C6BD-49EE-9D06-5B0FD3431EF5}">
      <dsp:nvSpPr>
        <dsp:cNvPr id="0" name=""/>
        <dsp:cNvSpPr/>
      </dsp:nvSpPr>
      <dsp:spPr>
        <a:xfrm>
          <a:off x="0" y="3318910"/>
          <a:ext cx="4971603" cy="165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Frykt for økologisk sammenbrudd</a:t>
          </a:r>
          <a:endParaRPr lang="en-US" sz="4300" kern="1200"/>
        </a:p>
      </dsp:txBody>
      <dsp:txXfrm>
        <a:off x="0" y="3318910"/>
        <a:ext cx="4971603" cy="1658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79E7D-3625-4B6E-881A-F8B1349B40D6}">
      <dsp:nvSpPr>
        <dsp:cNvPr id="0" name=""/>
        <dsp:cNvSpPr/>
      </dsp:nvSpPr>
      <dsp:spPr>
        <a:xfrm>
          <a:off x="0" y="2077244"/>
          <a:ext cx="78867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79C7A-DBE6-4261-82D4-B3488C186DA8}">
      <dsp:nvSpPr>
        <dsp:cNvPr id="0" name=""/>
        <dsp:cNvSpPr/>
      </dsp:nvSpPr>
      <dsp:spPr>
        <a:xfrm>
          <a:off x="236601" y="1287891"/>
          <a:ext cx="3470148" cy="498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1964</a:t>
          </a:r>
        </a:p>
      </dsp:txBody>
      <dsp:txXfrm>
        <a:off x="236601" y="1287891"/>
        <a:ext cx="3470148" cy="498538"/>
      </dsp:txXfrm>
    </dsp:sp>
    <dsp:sp modelId="{388B80A8-5886-4678-9FEE-DF2C83EC8C2D}">
      <dsp:nvSpPr>
        <dsp:cNvPr id="0" name=""/>
        <dsp:cNvSpPr/>
      </dsp:nvSpPr>
      <dsp:spPr>
        <a:xfrm>
          <a:off x="236601" y="503082"/>
          <a:ext cx="3470148" cy="7848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Ernst Bloch – “Principle of Hope”</a:t>
          </a:r>
        </a:p>
      </dsp:txBody>
      <dsp:txXfrm>
        <a:off x="236601" y="503082"/>
        <a:ext cx="3470148" cy="784808"/>
      </dsp:txXfrm>
    </dsp:sp>
    <dsp:sp modelId="{48561291-27CF-43A1-BD91-F14ECB79376B}">
      <dsp:nvSpPr>
        <dsp:cNvPr id="0" name=""/>
        <dsp:cNvSpPr/>
      </dsp:nvSpPr>
      <dsp:spPr>
        <a:xfrm>
          <a:off x="1971674" y="1786429"/>
          <a:ext cx="0" cy="290814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31B5B-3923-4DB9-A2F7-457F1B400680}">
      <dsp:nvSpPr>
        <dsp:cNvPr id="0" name=""/>
        <dsp:cNvSpPr/>
      </dsp:nvSpPr>
      <dsp:spPr>
        <a:xfrm>
          <a:off x="2208275" y="2368058"/>
          <a:ext cx="3470148" cy="498538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1968</a:t>
          </a:r>
        </a:p>
      </dsp:txBody>
      <dsp:txXfrm>
        <a:off x="2208275" y="2368058"/>
        <a:ext cx="3470148" cy="498538"/>
      </dsp:txXfrm>
    </dsp:sp>
    <dsp:sp modelId="{FCE06818-6804-4DD0-A23C-05F5CD21BE5A}">
      <dsp:nvSpPr>
        <dsp:cNvPr id="0" name=""/>
        <dsp:cNvSpPr/>
      </dsp:nvSpPr>
      <dsp:spPr>
        <a:xfrm>
          <a:off x="2208275" y="2866596"/>
          <a:ext cx="3470148" cy="784808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Jürgen Moltmann – “Theology of hope”</a:t>
          </a:r>
        </a:p>
      </dsp:txBody>
      <dsp:txXfrm>
        <a:off x="2208275" y="2866596"/>
        <a:ext cx="3470148" cy="784808"/>
      </dsp:txXfrm>
    </dsp:sp>
    <dsp:sp modelId="{3D6A0A8C-1BDD-4AC2-8DDB-44BECFDC0AFB}">
      <dsp:nvSpPr>
        <dsp:cNvPr id="0" name=""/>
        <dsp:cNvSpPr/>
      </dsp:nvSpPr>
      <dsp:spPr>
        <a:xfrm>
          <a:off x="3943349" y="2077243"/>
          <a:ext cx="0" cy="290814"/>
        </a:xfrm>
        <a:prstGeom prst="line">
          <a:avLst/>
        </a:prstGeom>
        <a:noFill/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5932F-C430-4C94-A7E1-B3F55F40CDD0}">
      <dsp:nvSpPr>
        <dsp:cNvPr id="0" name=""/>
        <dsp:cNvSpPr/>
      </dsp:nvSpPr>
      <dsp:spPr>
        <a:xfrm rot="2700000">
          <a:off x="1939360" y="2044929"/>
          <a:ext cx="64628" cy="64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A62E8-CC92-43E6-8379-3DC9D8384B1F}">
      <dsp:nvSpPr>
        <dsp:cNvPr id="0" name=""/>
        <dsp:cNvSpPr/>
      </dsp:nvSpPr>
      <dsp:spPr>
        <a:xfrm rot="2700000">
          <a:off x="3911035" y="2044929"/>
          <a:ext cx="64628" cy="64628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398B4-0239-44C1-A159-3E67352E4865}">
      <dsp:nvSpPr>
        <dsp:cNvPr id="0" name=""/>
        <dsp:cNvSpPr/>
      </dsp:nvSpPr>
      <dsp:spPr>
        <a:xfrm>
          <a:off x="4179951" y="1287891"/>
          <a:ext cx="3470148" cy="498538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2011</a:t>
          </a:r>
        </a:p>
      </dsp:txBody>
      <dsp:txXfrm>
        <a:off x="4179951" y="1287891"/>
        <a:ext cx="3470148" cy="498538"/>
      </dsp:txXfrm>
    </dsp:sp>
    <dsp:sp modelId="{8C1B38B5-57D5-42E7-A3CF-697B19331176}">
      <dsp:nvSpPr>
        <dsp:cNvPr id="0" name=""/>
        <dsp:cNvSpPr/>
      </dsp:nvSpPr>
      <dsp:spPr>
        <a:xfrm>
          <a:off x="4179951" y="503082"/>
          <a:ext cx="3470148" cy="784808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Jürgen Moltmann – “Ethics of hope”</a:t>
          </a:r>
        </a:p>
      </dsp:txBody>
      <dsp:txXfrm>
        <a:off x="4179951" y="503082"/>
        <a:ext cx="3470148" cy="784808"/>
      </dsp:txXfrm>
    </dsp:sp>
    <dsp:sp modelId="{464D0F19-F700-4034-8AAD-8A7EC2C69715}">
      <dsp:nvSpPr>
        <dsp:cNvPr id="0" name=""/>
        <dsp:cNvSpPr/>
      </dsp:nvSpPr>
      <dsp:spPr>
        <a:xfrm>
          <a:off x="5915024" y="1786429"/>
          <a:ext cx="0" cy="290814"/>
        </a:xfrm>
        <a:prstGeom prst="line">
          <a:avLst/>
        </a:pr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37EF1-C01E-4884-A6AA-ED0BC6AD4A53}">
      <dsp:nvSpPr>
        <dsp:cNvPr id="0" name=""/>
        <dsp:cNvSpPr/>
      </dsp:nvSpPr>
      <dsp:spPr>
        <a:xfrm rot="2700000">
          <a:off x="5882710" y="2044929"/>
          <a:ext cx="64628" cy="6462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22FCC-152C-4B40-9DBF-B673DCD2B996}">
      <dsp:nvSpPr>
        <dsp:cNvPr id="0" name=""/>
        <dsp:cNvSpPr/>
      </dsp:nvSpPr>
      <dsp:spPr>
        <a:xfrm>
          <a:off x="2014" y="82101"/>
          <a:ext cx="3097694" cy="37172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83" tIns="0" rIns="30598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«Realism teaches us a sense for reality – for what is. Hope awakens our sense for potentiality – for what could be.» (p2)</a:t>
          </a:r>
          <a:endParaRPr lang="en-US" sz="1700" kern="1200"/>
        </a:p>
      </dsp:txBody>
      <dsp:txXfrm>
        <a:off x="2014" y="1568995"/>
        <a:ext cx="3097694" cy="2230340"/>
      </dsp:txXfrm>
    </dsp:sp>
    <dsp:sp modelId="{E12D46E5-F81C-491F-8192-F09345495B95}">
      <dsp:nvSpPr>
        <dsp:cNvPr id="0" name=""/>
        <dsp:cNvSpPr/>
      </dsp:nvSpPr>
      <dsp:spPr>
        <a:xfrm>
          <a:off x="2014" y="82101"/>
          <a:ext cx="3097694" cy="148689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83" tIns="165100" rIns="3059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014" y="82101"/>
        <a:ext cx="3097694" cy="1486893"/>
      </dsp:txXfrm>
    </dsp:sp>
    <dsp:sp modelId="{9F359D38-D031-4B7F-9568-D67D3A5E5AE1}">
      <dsp:nvSpPr>
        <dsp:cNvPr id="0" name=""/>
        <dsp:cNvSpPr/>
      </dsp:nvSpPr>
      <dsp:spPr>
        <a:xfrm>
          <a:off x="3347524" y="82101"/>
          <a:ext cx="3097694" cy="37172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83" tIns="0" rIns="30598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«If our actions were directed only to the future, we should fall victim to utopias; if they were related only to the present, we should miss our chances.»(p3)</a:t>
          </a:r>
          <a:endParaRPr lang="en-US" sz="1700" kern="1200"/>
        </a:p>
      </dsp:txBody>
      <dsp:txXfrm>
        <a:off x="3347524" y="1568995"/>
        <a:ext cx="3097694" cy="2230340"/>
      </dsp:txXfrm>
    </dsp:sp>
    <dsp:sp modelId="{08A68317-2474-4160-BBB6-C61B6D3890BF}">
      <dsp:nvSpPr>
        <dsp:cNvPr id="0" name=""/>
        <dsp:cNvSpPr/>
      </dsp:nvSpPr>
      <dsp:spPr>
        <a:xfrm>
          <a:off x="3347524" y="82101"/>
          <a:ext cx="3097694" cy="1486893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83" tIns="165100" rIns="3059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47524" y="82101"/>
        <a:ext cx="3097694" cy="1486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29A5A-C48F-465B-98DD-C2AD8F4A2712}">
      <dsp:nvSpPr>
        <dsp:cNvPr id="0" name=""/>
        <dsp:cNvSpPr/>
      </dsp:nvSpPr>
      <dsp:spPr>
        <a:xfrm>
          <a:off x="2014" y="82101"/>
          <a:ext cx="3097694" cy="3717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983" tIns="0" rIns="30598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K.E. Løgstrup: Du kan skrive om alt for barn. Men ingen har lov til å stjele håpet fra barna!</a:t>
          </a:r>
          <a:endParaRPr lang="en-US" sz="2000" kern="1200"/>
        </a:p>
      </dsp:txBody>
      <dsp:txXfrm>
        <a:off x="2014" y="1568995"/>
        <a:ext cx="3097694" cy="2230340"/>
      </dsp:txXfrm>
    </dsp:sp>
    <dsp:sp modelId="{1496EA1F-0719-4680-B648-CB4EB257D763}">
      <dsp:nvSpPr>
        <dsp:cNvPr id="0" name=""/>
        <dsp:cNvSpPr/>
      </dsp:nvSpPr>
      <dsp:spPr>
        <a:xfrm>
          <a:off x="2014" y="82101"/>
          <a:ext cx="3097694" cy="148689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983" tIns="165100" rIns="3059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014" y="82101"/>
        <a:ext cx="3097694" cy="1486893"/>
      </dsp:txXfrm>
    </dsp:sp>
    <dsp:sp modelId="{CA4A397E-2C80-49F0-9D85-61E76492C9BB}">
      <dsp:nvSpPr>
        <dsp:cNvPr id="0" name=""/>
        <dsp:cNvSpPr/>
      </dsp:nvSpPr>
      <dsp:spPr>
        <a:xfrm>
          <a:off x="3347524" y="82101"/>
          <a:ext cx="3097694" cy="3717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983" tIns="0" rIns="305983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Pedagogisk utfordring: Hvordan er det mulig å undervise om økokrisen uten å fremstille fremtiden som håpløs?</a:t>
          </a:r>
          <a:endParaRPr lang="en-US" sz="2000" kern="1200"/>
        </a:p>
      </dsp:txBody>
      <dsp:txXfrm>
        <a:off x="3347524" y="1568995"/>
        <a:ext cx="3097694" cy="2230340"/>
      </dsp:txXfrm>
    </dsp:sp>
    <dsp:sp modelId="{09CC5457-AAC7-496E-84E4-1A4796A4EBCB}">
      <dsp:nvSpPr>
        <dsp:cNvPr id="0" name=""/>
        <dsp:cNvSpPr/>
      </dsp:nvSpPr>
      <dsp:spPr>
        <a:xfrm>
          <a:off x="3347524" y="82101"/>
          <a:ext cx="3097694" cy="148689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983" tIns="165100" rIns="30598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47524" y="82101"/>
        <a:ext cx="3097694" cy="1486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2E0B3-4A4F-45BC-BF83-363191976589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C95EB-C592-4F85-832C-430B4CB460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28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95EB-C592-4F85-832C-430B4CB4606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39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58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3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40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99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93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21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56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7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57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2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435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03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23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2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7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4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9A86-E956-4EED-AAB6-9A07ED908736}" type="datetimeFigureOut">
              <a:rPr lang="nb-NO" smtClean="0"/>
              <a:t>16.10.2018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62DA31-B010-41E1-B889-49ADC609D6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8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veinolavones/pandoras-esk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Ulrich_Beck" TargetMode="External"/><Relationship Id="rId2" Type="http://schemas.openxmlformats.org/officeDocument/2006/relationships/image" Target="../media/image8.png&amp;ehk=sDdbdVdLntYj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quote.org/wiki/S%C3%B8ren_Kierkegaard" TargetMode="External"/><Relationship Id="rId2" Type="http://schemas.openxmlformats.org/officeDocument/2006/relationships/image" Target="../media/image9.jpg&amp;ehk=WK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46921" y="3271487"/>
            <a:ext cx="165495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01A4CF-2556-4349-807E-D349338A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nb-NO" sz="4800">
                <a:solidFill>
                  <a:srgbClr val="FFFFFF"/>
                </a:solidFill>
              </a:rPr>
              <a:t>FREMTIDSFRYKT</a:t>
            </a:r>
            <a:br>
              <a:rPr lang="nb-NO" sz="4800">
                <a:solidFill>
                  <a:srgbClr val="FFFFFF"/>
                </a:solidFill>
              </a:rPr>
            </a:br>
            <a:r>
              <a:rPr lang="nb-NO" sz="4800">
                <a:solidFill>
                  <a:srgbClr val="FFFFFF"/>
                </a:solidFill>
              </a:rPr>
              <a:t>OG FREMTIDSHÅP</a:t>
            </a:r>
            <a:br>
              <a:rPr lang="nb-NO" sz="4800">
                <a:solidFill>
                  <a:srgbClr val="FFFFFF"/>
                </a:solidFill>
              </a:rPr>
            </a:br>
            <a:r>
              <a:rPr lang="nb-NO" sz="4800">
                <a:solidFill>
                  <a:srgbClr val="FFFFFF"/>
                </a:solidFill>
              </a:rPr>
              <a:t>Sørlandsk lærerstevne 2018</a:t>
            </a:r>
            <a:endParaRPr lang="nb-NO" sz="4800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2462CE8-8BD0-442B-8711-375767337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r>
              <a:rPr lang="nb-NO">
                <a:solidFill>
                  <a:srgbClr val="FFFFFF">
                    <a:alpha val="70000"/>
                  </a:srgbClr>
                </a:solidFill>
              </a:rPr>
              <a:t>Paul Leer-Salvesen</a:t>
            </a:r>
          </a:p>
        </p:txBody>
      </p:sp>
    </p:spTree>
    <p:extLst>
      <p:ext uri="{BB962C8B-B14F-4D97-AF65-F5344CB8AC3E}">
        <p14:creationId xmlns:p14="http://schemas.microsoft.com/office/powerpoint/2010/main" val="88413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 er håpløst:</a:t>
            </a:r>
            <a:br>
              <a:rPr lang="nb-NO"/>
            </a:br>
            <a:r>
              <a:rPr lang="nb-NO"/>
              <a:t>Aksepter din skjebne!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/>
              <a:t>Stoikeren Epikur: </a:t>
            </a:r>
            <a:r>
              <a:rPr lang="en-GB"/>
              <a:t>Døden er ikke noe å frykte. Så lenge du er, finnes ikke døden, og når døden kommer, finnes ikke du!</a:t>
            </a:r>
          </a:p>
          <a:p>
            <a:r>
              <a:rPr lang="en-GB"/>
              <a:t>Aksepter din skjebne – ikke stritt imot!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513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1D180E5-2D04-4BEC-AE96-B82C20E1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Pandoras eske –</a:t>
            </a:r>
            <a:b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Håpet den verste plage!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lassholder for innhold 4" descr="Et bilde som inneholder mann, utendørs, bygning&#10;&#10;Beskrivelse som er generert med høy visshet">
            <a:extLst>
              <a:ext uri="{FF2B5EF4-FFF2-40B4-BE49-F238E27FC236}">
                <a16:creationId xmlns:a16="http://schemas.microsoft.com/office/drawing/2014/main" id="{3B57CFED-61C7-40DC-9610-AAC1CC09D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033" y="1265315"/>
            <a:ext cx="2568688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664F38-F061-48D8-871F-E10E902B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Ulrich Bech: Risk </a:t>
            </a:r>
            <a:r>
              <a:rPr lang="nb-NO" dirty="0" err="1"/>
              <a:t>Society</a:t>
            </a:r>
            <a:r>
              <a:rPr lang="nb-NO" dirty="0"/>
              <a:t> 1992</a:t>
            </a:r>
          </a:p>
        </p:txBody>
      </p:sp>
      <p:pic>
        <p:nvPicPr>
          <p:cNvPr id="5" name="Plassholder for innhold 4" descr="Et bilde som inneholder person, mann, stående, holder&#10;&#10;Beskrivelse som er generert med svært høy visshet">
            <a:extLst>
              <a:ext uri="{FF2B5EF4-FFF2-40B4-BE49-F238E27FC236}">
                <a16:creationId xmlns:a16="http://schemas.microsoft.com/office/drawing/2014/main" id="{0641E499-FBBE-4281-9751-35B32F81A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729" y="2160588"/>
            <a:ext cx="5822155" cy="3881437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485AEC1-1C88-4353-98AE-18106E8B98E0}"/>
              </a:ext>
            </a:extLst>
          </p:cNvPr>
          <p:cNvSpPr txBox="1"/>
          <p:nvPr/>
        </p:nvSpPr>
        <p:spPr>
          <a:xfrm>
            <a:off x="1177528" y="6126163"/>
            <a:ext cx="6788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de.wikipedia.org/wiki/Ulrich_Beck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sa/3.0/"/>
              </a:rPr>
              <a:t>CC BY-SA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51376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077C1-0521-4E6A-B897-77795A2B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Fra klassesamfunn til risikosamfunn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B063E4-4743-471C-A03F-95FECC39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«The driving force in </a:t>
            </a:r>
            <a:r>
              <a:rPr lang="nb-NO" dirty="0" err="1"/>
              <a:t>class</a:t>
            </a:r>
            <a:r>
              <a:rPr lang="nb-NO" dirty="0"/>
              <a:t> </a:t>
            </a:r>
            <a:r>
              <a:rPr lang="nb-NO" dirty="0" err="1"/>
              <a:t>society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summarized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phrace</a:t>
            </a:r>
            <a:r>
              <a:rPr lang="nb-NO" dirty="0"/>
              <a:t>: </a:t>
            </a:r>
            <a:r>
              <a:rPr lang="nb-NO" i="1" dirty="0"/>
              <a:t>I am </a:t>
            </a:r>
            <a:r>
              <a:rPr lang="nb-NO" i="1" dirty="0" err="1"/>
              <a:t>hungry</a:t>
            </a:r>
            <a:r>
              <a:rPr lang="nb-NO" i="1" dirty="0"/>
              <a:t>!</a:t>
            </a:r>
            <a:r>
              <a:rPr lang="nb-NO" dirty="0"/>
              <a:t> The </a:t>
            </a:r>
            <a:r>
              <a:rPr lang="nb-NO" dirty="0" err="1"/>
              <a:t>movement</a:t>
            </a:r>
            <a:r>
              <a:rPr lang="nb-NO" dirty="0"/>
              <a:t> </a:t>
            </a:r>
            <a:r>
              <a:rPr lang="nb-NO" dirty="0" err="1"/>
              <a:t>set</a:t>
            </a:r>
            <a:r>
              <a:rPr lang="nb-NO" dirty="0"/>
              <a:t> in motion by </a:t>
            </a:r>
            <a:r>
              <a:rPr lang="nb-NO" dirty="0" err="1"/>
              <a:t>the</a:t>
            </a:r>
            <a:r>
              <a:rPr lang="nb-NO" dirty="0"/>
              <a:t> risk </a:t>
            </a:r>
            <a:r>
              <a:rPr lang="nb-NO" dirty="0" err="1"/>
              <a:t>society</a:t>
            </a:r>
            <a:r>
              <a:rPr lang="nb-NO" dirty="0"/>
              <a:t>,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hand, is </a:t>
            </a:r>
            <a:r>
              <a:rPr lang="nb-NO" dirty="0" err="1"/>
              <a:t>expressed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statement: </a:t>
            </a:r>
            <a:r>
              <a:rPr lang="nb-NO" i="1" dirty="0"/>
              <a:t>I am </a:t>
            </a:r>
            <a:r>
              <a:rPr lang="nb-NO" i="1" err="1"/>
              <a:t>anxious</a:t>
            </a:r>
            <a:r>
              <a:rPr lang="nb-NO" i="1"/>
              <a:t>!</a:t>
            </a:r>
            <a:r>
              <a:rPr lang="nb-NO"/>
              <a:t>» </a:t>
            </a:r>
            <a:r>
              <a:rPr lang="nb-NO" dirty="0"/>
              <a:t>Beck </a:t>
            </a:r>
            <a:r>
              <a:rPr lang="nb-NO" i="1" dirty="0"/>
              <a:t>Risk </a:t>
            </a:r>
            <a:r>
              <a:rPr lang="nb-NO" i="1" dirty="0" err="1"/>
              <a:t>Society</a:t>
            </a:r>
            <a:r>
              <a:rPr lang="nb-NO" i="1" dirty="0"/>
              <a:t> s 49.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64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4" descr="Et bilde som inneholder tekst, bok, foto&#10;&#10;Beskrivelse som er generert med høy vissh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0526" y="736755"/>
            <a:ext cx="3452060" cy="487995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D32DC4F-75DB-4F63-90E1-01F5FE26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Søren Kierkegaard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idx="1"/>
          </p:nvPr>
        </p:nvSpPr>
        <p:spPr>
          <a:xfrm>
            <a:off x="513875" y="2160589"/>
            <a:ext cx="2790687" cy="3560733"/>
          </a:xfrm>
        </p:spPr>
        <p:txBody>
          <a:bodyPr>
            <a:normAutofit/>
          </a:bodyPr>
          <a:lstStyle/>
          <a:p>
            <a:r>
              <a:rPr lang="nb-NO" i="1" dirty="0" err="1"/>
              <a:t>Begrebet</a:t>
            </a:r>
            <a:r>
              <a:rPr lang="nb-NO" i="1" dirty="0"/>
              <a:t> </a:t>
            </a:r>
            <a:r>
              <a:rPr lang="nb-NO" i="1" dirty="0" err="1"/>
              <a:t>Angest</a:t>
            </a:r>
            <a:r>
              <a:rPr lang="nb-NO" dirty="0"/>
              <a:t> 1844: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 err="1"/>
              <a:t>Angest</a:t>
            </a:r>
            <a:r>
              <a:rPr lang="nb-NO" i="1" dirty="0"/>
              <a:t> – med generell og diffus adresse – fremtiden generelt?</a:t>
            </a:r>
          </a:p>
          <a:p>
            <a:pPr marL="0" indent="0">
              <a:buNone/>
            </a:pPr>
            <a:r>
              <a:rPr lang="nb-NO" dirty="0"/>
              <a:t>Frykt – målrettet mot et klart objekt</a:t>
            </a:r>
          </a:p>
          <a:p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E327DF6-5597-4B10-85AC-7B4B003CD515}"/>
              </a:ext>
            </a:extLst>
          </p:cNvPr>
          <p:cNvSpPr txBox="1"/>
          <p:nvPr/>
        </p:nvSpPr>
        <p:spPr>
          <a:xfrm>
            <a:off x="4308531" y="5416657"/>
            <a:ext cx="26340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en.wikiquote.org/wiki/S%C3%B8ren_Kierkegaard"/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lassholder for innhold 4" descr="Et bilde som inneholder bakke&#10;&#10;Beskrivelse som er generert med svært høy visshe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/>
          <a:stretch/>
        </p:blipFill>
        <p:spPr>
          <a:xfrm>
            <a:off x="508000" y="468621"/>
            <a:ext cx="6206002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Håpets betydning</a:t>
            </a:r>
          </a:p>
        </p:txBody>
      </p:sp>
    </p:spTree>
    <p:extLst>
      <p:ext uri="{BB962C8B-B14F-4D97-AF65-F5344CB8AC3E}">
        <p14:creationId xmlns:p14="http://schemas.microsoft.com/office/powerpoint/2010/main" val="237703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GB" dirty="0" err="1"/>
              <a:t>Håpsfilosofi</a:t>
            </a:r>
            <a:endParaRPr lang="en-GB" dirty="0"/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825874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85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nb-NO"/>
              <a:t>Jürgen Moltmann (1926): </a:t>
            </a:r>
            <a:r>
              <a:rPr lang="nb-NO" i="1"/>
              <a:t>Ethics of Hope</a:t>
            </a:r>
            <a:r>
              <a:rPr lang="nb-NO"/>
              <a:t> 2012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051470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6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GB"/>
              <a:t>Barn og håp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49773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2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5B0E9A-617C-4845-8FAF-79327166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Håpets didaktikk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63289C-3DCE-4341-8448-83F3095D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Hvordan er det mulig å få til en undervisning som er realistisk og kunnskapsbasert, samtidig som den er håpefull?</a:t>
            </a:r>
          </a:p>
          <a:p>
            <a:r>
              <a:rPr lang="en-GB"/>
              <a:t>Hvordan er det mulig å møte barns og unges fremtidsfrykt med kunnskapsbasert trøst?</a:t>
            </a:r>
          </a:p>
        </p:txBody>
      </p:sp>
    </p:spTree>
    <p:extLst>
      <p:ext uri="{BB962C8B-B14F-4D97-AF65-F5344CB8AC3E}">
        <p14:creationId xmlns:p14="http://schemas.microsoft.com/office/powerpoint/2010/main" val="373038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1" y="0"/>
            <a:ext cx="838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CAB900-1593-4783-B790-303CC56B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Håpsinstitusjoner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D1634B-28E5-4DB1-9101-31491CA7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Barnehagen og skolen blir meningsløse institusjoner hvis det ikke finnes et fremtidshåp</a:t>
            </a:r>
          </a:p>
          <a:p>
            <a:r>
              <a:rPr lang="en-GB"/>
              <a:t>Lærernes håp har en tidsdimensjon som rammer inn barne- og ungdomslivet</a:t>
            </a:r>
          </a:p>
          <a:p>
            <a:r>
              <a:rPr lang="en-GB"/>
              <a:t>Lærernes håp har en individuell side – “Det er håp for alle!”</a:t>
            </a:r>
          </a:p>
          <a:p>
            <a:r>
              <a:rPr lang="en-GB"/>
              <a:t>Til kamp mot håpløse menneskesyn</a:t>
            </a:r>
          </a:p>
        </p:txBody>
      </p:sp>
    </p:spTree>
    <p:extLst>
      <p:ext uri="{BB962C8B-B14F-4D97-AF65-F5344CB8AC3E}">
        <p14:creationId xmlns:p14="http://schemas.microsoft.com/office/powerpoint/2010/main" val="73631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9477" y="4212169"/>
            <a:ext cx="6216026" cy="821294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75" dirty="0" err="1"/>
              <a:t>Bøker</a:t>
            </a:r>
            <a:r>
              <a:rPr lang="en-US" sz="3075" dirty="0"/>
              <a:t> om </a:t>
            </a:r>
            <a:r>
              <a:rPr lang="en-US" sz="3075" dirty="0" err="1"/>
              <a:t>håp</a:t>
            </a:r>
            <a:r>
              <a:rPr lang="en-US" sz="3075" dirty="0"/>
              <a:t> </a:t>
            </a:r>
            <a:r>
              <a:rPr lang="en-US" sz="3075" dirty="0" err="1"/>
              <a:t>og</a:t>
            </a:r>
            <a:r>
              <a:rPr lang="en-US" sz="3075" dirty="0"/>
              <a:t> </a:t>
            </a:r>
            <a:r>
              <a:rPr lang="en-US" sz="3075" dirty="0" err="1"/>
              <a:t>krise</a:t>
            </a:r>
            <a:endParaRPr lang="en-US" sz="3075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4" y="1314450"/>
            <a:ext cx="1789307" cy="27317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8" y="1314450"/>
            <a:ext cx="1823455" cy="273176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65" y="1314450"/>
            <a:ext cx="1830284" cy="27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Gjelder Nestekjærlighetsbudet på havet?</a:t>
            </a:r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031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Papa </a:t>
            </a:r>
            <a:r>
              <a:rPr lang="en-US" dirty="0" err="1"/>
              <a:t>Stratis</a:t>
            </a:r>
            <a:r>
              <a:rPr lang="en-US"/>
              <a:t>: Fordi de kom!</a:t>
            </a:r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4" y="1600200"/>
            <a:ext cx="7535912" cy="4525963"/>
          </a:xfrm>
        </p:spPr>
      </p:pic>
    </p:spTree>
    <p:extLst>
      <p:ext uri="{BB962C8B-B14F-4D97-AF65-F5344CB8AC3E}">
        <p14:creationId xmlns:p14="http://schemas.microsoft.com/office/powerpoint/2010/main" val="274814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ARVEN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/>
              <a:t>Du skal elske din neste som deg selv  (3. Mos </a:t>
            </a:r>
            <a:r>
              <a:rPr lang="en-US" dirty="0"/>
              <a:t>19.18</a:t>
            </a:r>
            <a:r>
              <a:rPr lang="nb-NO" dirty="0"/>
              <a:t>)</a:t>
            </a:r>
          </a:p>
          <a:p>
            <a:r>
              <a:rPr lang="en-US"/>
              <a:t>Du skal elske innflytteren/den fremmede som deg selv (19.33</a:t>
            </a:r>
            <a:r>
              <a:rPr lang="en-US" dirty="0"/>
              <a:t>)</a:t>
            </a:r>
            <a:endParaRPr lang="nb-NO" dirty="0"/>
          </a:p>
          <a:p>
            <a:pPr marL="0" indent="0">
              <a:buNone/>
            </a:pP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ssholder for innhold 4" descr="Et bilde som inneholder surfing, vann, vegg, bølge&#10;&#10;Beskrivelse som er generert med svært høy visshet">
            <a:extLst>
              <a:ext uri="{FF2B5EF4-FFF2-40B4-BE49-F238E27FC236}">
                <a16:creationId xmlns:a16="http://schemas.microsoft.com/office/drawing/2014/main" id="{56E0C30A-C384-44B6-A2A8-0274CEA23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r="-2" b="39761"/>
          <a:stretch/>
        </p:blipFill>
        <p:spPr>
          <a:xfrm>
            <a:off x="508000" y="468621"/>
            <a:ext cx="6206002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675B03-8532-477A-B62F-8BD1D3E0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“The adolescent” by Vasilis Perros. Frissiras Museum Athen</a:t>
            </a:r>
            <a:br>
              <a:rPr lang="en-US" sz="2300"/>
            </a:b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51149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2700"/>
              <a:t>CHRONOPHOBIA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90385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72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Lars von Trier 2011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425841"/>
            <a:ext cx="5391149" cy="40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3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9091" r="509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A6596D4-D53C-424F-9F16-CC8686C07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BB890B-70D4-42FE-A599-6AEF1A42D9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2D646-B58C-43C8-8152-01BC782B72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7D1587-504D-41BC-9D48-B61257BFB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A2DE6E0-967C-4C58-8558-EC08F1138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559A5F2-8BE0-4998-A1E4-1B145465A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28150" y="1678665"/>
            <a:ext cx="3427352" cy="236913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No way out</a:t>
            </a:r>
          </a:p>
        </p:txBody>
      </p:sp>
    </p:spTree>
    <p:extLst>
      <p:ext uri="{BB962C8B-B14F-4D97-AF65-F5344CB8AC3E}">
        <p14:creationId xmlns:p14="http://schemas.microsoft.com/office/powerpoint/2010/main" val="89585079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454</Words>
  <Application>Microsoft Office PowerPoint</Application>
  <PresentationFormat>Skjermfremvisning (4:3)</PresentationFormat>
  <Paragraphs>55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Fasett</vt:lpstr>
      <vt:lpstr>FREMTIDSFRYKT OG FREMTIDSHÅP Sørlandsk lærerstevne 2018</vt:lpstr>
      <vt:lpstr>PowerPoint-presentasjon</vt:lpstr>
      <vt:lpstr>Gjelder Nestekjærlighetsbudet på havet?</vt:lpstr>
      <vt:lpstr>Papa Stratis: Fordi de kom!</vt:lpstr>
      <vt:lpstr>ARVEN</vt:lpstr>
      <vt:lpstr>“The adolescent” by Vasilis Perros. Frissiras Museum Athen </vt:lpstr>
      <vt:lpstr>CHRONOPHOBIA</vt:lpstr>
      <vt:lpstr>Lars von Trier 2011</vt:lpstr>
      <vt:lpstr>No way out</vt:lpstr>
      <vt:lpstr>Det er håpløst: Aksepter din skjebne! </vt:lpstr>
      <vt:lpstr>Pandoras eske – Håpet den verste plage!</vt:lpstr>
      <vt:lpstr>Ulrich Bech: Risk Society 1992</vt:lpstr>
      <vt:lpstr>Fra klassesamfunn til risikosamfunn</vt:lpstr>
      <vt:lpstr>Søren Kierkegaard</vt:lpstr>
      <vt:lpstr>Håpets betydning</vt:lpstr>
      <vt:lpstr>Håpsfilosofi</vt:lpstr>
      <vt:lpstr>Jürgen Moltmann (1926): Ethics of Hope 2012</vt:lpstr>
      <vt:lpstr>Barn og håp</vt:lpstr>
      <vt:lpstr>Håpets didaktikk</vt:lpstr>
      <vt:lpstr>Håpsinstitusjoner</vt:lpstr>
      <vt:lpstr>Bøker om håp og krise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FREMTIDSFRYKT OG HÅP Vågsbygd bibliotek 11-10-18</dc:title>
  <dc:creator>Paul Egil Leer-Salvesen</dc:creator>
  <cp:lastModifiedBy>Paul Egil Leer-Salvesen</cp:lastModifiedBy>
  <cp:revision>2</cp:revision>
  <dcterms:created xsi:type="dcterms:W3CDTF">2018-10-11T07:16:32Z</dcterms:created>
  <dcterms:modified xsi:type="dcterms:W3CDTF">2018-10-16T07:03:27Z</dcterms:modified>
</cp:coreProperties>
</file>